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sldIdLst>
    <p:sldId id="256" r:id="rId2"/>
    <p:sldId id="257" r:id="rId3"/>
    <p:sldId id="258" r:id="rId4"/>
    <p:sldId id="259" r:id="rId5"/>
    <p:sldId id="260" r:id="rId6"/>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61" autoAdjust="0"/>
    <p:restoredTop sz="94660"/>
  </p:normalViewPr>
  <p:slideViewPr>
    <p:cSldViewPr snapToGrid="0">
      <p:cViewPr varScale="1">
        <p:scale>
          <a:sx n="56" d="100"/>
          <a:sy n="56" d="100"/>
        </p:scale>
        <p:origin x="84" y="4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5142006-9CB3-4F25-8C0F-D6B5A1652436}" type="datetimeFigureOut">
              <a:rPr kumimoji="1" lang="ja-JP" altLang="en-US" smtClean="0"/>
              <a:t>2019/6/6</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86AAE3-2ED3-47C7-B351-56389A6F43DD}" type="slidenum">
              <a:rPr kumimoji="1" lang="ja-JP" altLang="en-US" smtClean="0"/>
              <a:t>‹#›</a:t>
            </a:fld>
            <a:endParaRPr kumimoji="1" lang="ja-JP" altLang="en-US"/>
          </a:p>
        </p:txBody>
      </p:sp>
    </p:spTree>
    <p:extLst>
      <p:ext uri="{BB962C8B-B14F-4D97-AF65-F5344CB8AC3E}">
        <p14:creationId xmlns:p14="http://schemas.microsoft.com/office/powerpoint/2010/main" val="378183980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7763" y="1233488"/>
            <a:ext cx="4440237" cy="3330575"/>
          </a:xfrm>
        </p:spPr>
      </p:sp>
      <p:sp>
        <p:nvSpPr>
          <p:cNvPr id="3" name="ノート プレースホルダー 2"/>
          <p:cNvSpPr>
            <a:spLocks noGrp="1"/>
          </p:cNvSpPr>
          <p:nvPr>
            <p:ph type="body" idx="1"/>
          </p:nvPr>
        </p:nvSpPr>
        <p:spPr/>
        <p:txBody>
          <a:bodyPr/>
          <a:lstStyle/>
          <a:p>
            <a:r>
              <a:rPr kumimoji="1" lang="en-US" altLang="ja-JP" u="none" dirty="0" smtClean="0">
                <a:latin typeface="ＭＳ ゴシック" panose="020B0609070205080204" pitchFamily="49" charset="-128"/>
                <a:ea typeface="ＭＳ ゴシック" panose="020B0609070205080204" pitchFamily="49" charset="-128"/>
              </a:rPr>
              <a:t>【</a:t>
            </a:r>
            <a:r>
              <a:rPr lang="ja-JP" altLang="en-US" u="none" dirty="0">
                <a:latin typeface="ＭＳ ゴシック" panose="020B0609070205080204" pitchFamily="49" charset="-128"/>
                <a:ea typeface="ＭＳ ゴシック" panose="020B0609070205080204" pitchFamily="49" charset="-128"/>
              </a:rPr>
              <a:t>「総合的な学習の時間」と「総合的な探究の時間」とは何が違うのか</a:t>
            </a:r>
            <a:r>
              <a:rPr kumimoji="1" lang="en-US" altLang="ja-JP" u="none" dirty="0" smtClean="0">
                <a:latin typeface="ＭＳ ゴシック" panose="020B0609070205080204" pitchFamily="49" charset="-128"/>
                <a:ea typeface="ＭＳ ゴシック" panose="020B0609070205080204" pitchFamily="49" charset="-128"/>
              </a:rPr>
              <a:t>】</a:t>
            </a:r>
          </a:p>
          <a:p>
            <a:r>
              <a:rPr kumimoji="1" lang="ja-JP" altLang="en-US" u="none" dirty="0" smtClean="0">
                <a:latin typeface="ＭＳ ゴシック" panose="020B0609070205080204" pitchFamily="49" charset="-128"/>
                <a:ea typeface="ＭＳ ゴシック" panose="020B0609070205080204" pitchFamily="49" charset="-128"/>
              </a:rPr>
              <a:t>　これまでの　</a:t>
            </a:r>
            <a:r>
              <a:rPr kumimoji="1" lang="ja-JP" altLang="en-US" u="none" dirty="0" smtClean="0"/>
              <a:t>「総合的な学習の時間」では、なぜ駄目なのだろうか。「総合的な探究の時間」との違いを理解することが大切である。スライドは２つの観点からその違いをまとめたものである。</a:t>
            </a:r>
            <a:endParaRPr kumimoji="1" lang="en-US" altLang="ja-JP" u="none" dirty="0" smtClean="0"/>
          </a:p>
          <a:p>
            <a:r>
              <a:rPr kumimoji="1" lang="ja-JP" altLang="en-US" u="none" dirty="0" smtClean="0"/>
              <a:t>　まず、１点目は探究の対象の違いである。これまでの「総合的な学習の時間」における探究の対象は、学習対象と呼ばれていた「ひと・こと・もの」のことであった。例えば、地域に暮らす外国人とその人たちが大切にしている文化や価値観などであった。また、特定の教科に偏ることなく、横断的・総合的な課題であり、探究の過程を繰り返して探究を深めていけるような課題であればよかった。</a:t>
            </a:r>
            <a:endParaRPr kumimoji="1" lang="en-US" altLang="ja-JP" u="none"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u="none" dirty="0" smtClean="0"/>
              <a:t>　一方、「総合的な探究の時間」における探究の対象は、「自己の在り方生き方と一体的で不可分な課題」であり、課題と生徒の在り方生き方との関連が深くなっていることが大きな違いである。そのため、これまでの「総合的な学習の時間」は、課題を解決して自己の生き方を考えていく学びであったが、「総合的な探究の時間」は、自己の在り方生き方を考えながら課題を解決していく学びに変わっている。これは、高等学校の段階が、小・中学校の段階と異なり、生きる主体として自己を確立し、自らの人生観、世界観ないし価値観など、自分なりの種々のものの見方や考え方を形成していく時期と考えられているからである。</a:t>
            </a:r>
            <a:endParaRPr kumimoji="1" lang="en-US" altLang="ja-JP" u="none" dirty="0" smtClean="0"/>
          </a:p>
          <a:p>
            <a:r>
              <a:rPr kumimoji="1" lang="ja-JP" altLang="en-US" u="none" dirty="0" smtClean="0"/>
              <a:t>　２点目は、求められる探究の質の違いである。これまでは、探究のプロセスを大事にして探究の質を保っていたが、これからは、質を高めることが求められる。探究の質を高めるためには、高度化されていることと、自立的に行われることの２点が必要である。</a:t>
            </a:r>
            <a:endParaRPr kumimoji="1" lang="en-US" altLang="ja-JP" u="none" dirty="0" smtClean="0"/>
          </a:p>
          <a:p>
            <a:r>
              <a:rPr kumimoji="1" lang="ja-JP" altLang="en-US" u="none" dirty="0" smtClean="0"/>
              <a:t>　「探究が高度化されている」とは、探究において目的と解決に齟齬がなく（整合性）、探究において身に付けた資質・能力を適切に活用していたり（効果性）、焦点化し深く掘り下げて探究していたり（鋭角性）、幅広い可能性を視野に入れながら探究していたり（広角性）</a:t>
            </a:r>
            <a:r>
              <a:rPr kumimoji="1" lang="ja-JP" altLang="en-US" i="0" u="none" dirty="0" smtClean="0"/>
              <a:t>することである。</a:t>
            </a:r>
          </a:p>
          <a:p>
            <a:r>
              <a:rPr kumimoji="1" lang="ja-JP" altLang="en-US" u="none" dirty="0" smtClean="0"/>
              <a:t>　「探究が自立的に行われている」とは、自分にとって関わりの深い課題になっており（自己課題）、探究の過程を見通しながら自分の力で進めていたり（運用）、得られた知見を生かして社会に参画しようとしていたり（社会参画）することである。</a:t>
            </a:r>
          </a:p>
          <a:p>
            <a:r>
              <a:rPr kumimoji="1" lang="ja-JP" altLang="en-US" u="none" dirty="0" smtClean="0"/>
              <a:t>　探究の質が高まっているかどうかは、こうした探究を行っている生徒の姿で捉えることができると考える。</a:t>
            </a:r>
            <a:endParaRPr kumimoji="1" lang="en-US" altLang="ja-JP" u="none" dirty="0" smtClean="0"/>
          </a:p>
        </p:txBody>
      </p:sp>
    </p:spTree>
    <p:extLst>
      <p:ext uri="{BB962C8B-B14F-4D97-AF65-F5344CB8AC3E}">
        <p14:creationId xmlns:p14="http://schemas.microsoft.com/office/powerpoint/2010/main" val="7721540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1147763" y="1233488"/>
            <a:ext cx="4440237" cy="3330575"/>
          </a:xfrm>
        </p:spPr>
      </p:sp>
      <p:sp>
        <p:nvSpPr>
          <p:cNvPr id="3" name="ノート プレースホルダー 2"/>
          <p:cNvSpPr>
            <a:spLocks noGrp="1"/>
          </p:cNvSpPr>
          <p:nvPr>
            <p:ph type="body" idx="1"/>
          </p:nvPr>
        </p:nvSpPr>
        <p:spPr/>
        <p:txBody>
          <a:bodyPr/>
          <a:lstStyle/>
          <a:p>
            <a:r>
              <a:rPr kumimoji="1" lang="en-US" altLang="ja-JP" u="none" dirty="0" smtClean="0">
                <a:latin typeface="ＭＳ ゴシック" panose="020B0609070205080204" pitchFamily="49" charset="-128"/>
                <a:ea typeface="ＭＳ ゴシック" panose="020B0609070205080204" pitchFamily="49" charset="-128"/>
              </a:rPr>
              <a:t>【</a:t>
            </a:r>
            <a:r>
              <a:rPr lang="ja-JP" altLang="en-US" u="none" dirty="0">
                <a:latin typeface="ＭＳ ゴシック" panose="020B0609070205080204" pitchFamily="49" charset="-128"/>
                <a:ea typeface="ＭＳ ゴシック" panose="020B0609070205080204" pitchFamily="49" charset="-128"/>
              </a:rPr>
              <a:t>各教科・科目における探究と「総合的な探究の時間」における探究の違いは何か</a:t>
            </a:r>
            <a:r>
              <a:rPr kumimoji="1" lang="en-US" altLang="ja-JP" u="none" dirty="0" smtClean="0">
                <a:latin typeface="ＭＳ ゴシック" panose="020B0609070205080204" pitchFamily="49" charset="-128"/>
                <a:ea typeface="ＭＳ ゴシック" panose="020B0609070205080204" pitchFamily="49" charset="-128"/>
              </a:rPr>
              <a:t>】</a:t>
            </a:r>
            <a:r>
              <a:rPr kumimoji="1" lang="ja-JP" altLang="en-US" u="none" dirty="0" smtClean="0">
                <a:latin typeface="ＭＳ ゴシック" panose="020B0609070205080204" pitchFamily="49" charset="-128"/>
                <a:ea typeface="ＭＳ ゴシック" panose="020B0609070205080204" pitchFamily="49" charset="-128"/>
              </a:rPr>
              <a:t>　</a:t>
            </a:r>
            <a:endParaRPr kumimoji="1" lang="en-US" altLang="ja-JP" u="none" dirty="0" smtClean="0">
              <a:latin typeface="ＭＳ ゴシック" panose="020B0609070205080204" pitchFamily="49" charset="-128"/>
              <a:ea typeface="ＭＳ ゴシック" panose="020B0609070205080204" pitchFamily="49" charset="-128"/>
            </a:endParaRPr>
          </a:p>
          <a:p>
            <a:r>
              <a:rPr kumimoji="1" lang="ja-JP" altLang="en-US" u="none" dirty="0" smtClean="0"/>
              <a:t>　各教科・科目における探究と「総合的な探究の時間」における探究との違いは何か。これも理解することが大切である。</a:t>
            </a:r>
            <a:endParaRPr kumimoji="1" lang="en-US" altLang="ja-JP" u="none" dirty="0" smtClean="0"/>
          </a:p>
          <a:p>
            <a:r>
              <a:rPr kumimoji="1" lang="ja-JP" altLang="en-US" u="none" dirty="0" smtClean="0"/>
              <a:t>　スライドは、３つの観点からその違いをまとめたものである。</a:t>
            </a:r>
            <a:endParaRPr kumimoji="1" lang="en-US" altLang="ja-JP" u="none" dirty="0" smtClean="0"/>
          </a:p>
          <a:p>
            <a:r>
              <a:rPr kumimoji="1" lang="ja-JP" altLang="en-US" u="none" dirty="0" smtClean="0"/>
              <a:t>　まず、１つ目は、探究の対象や領域の違いである。各教科・科目における探究の対象や領域は、その教科・科目の内容が対象であるが、「総合的な探究の時間」の対象や領域は、横断的・総合的な内容であり、実社会や実生活における複雑な文脈に存在する事象を対象としている。</a:t>
            </a:r>
            <a:endParaRPr kumimoji="1" lang="en-US" altLang="ja-JP" u="none" dirty="0" smtClean="0"/>
          </a:p>
          <a:p>
            <a:r>
              <a:rPr kumimoji="1" lang="ja-JP" altLang="en-US" u="none" dirty="0" smtClean="0"/>
              <a:t>　２つ目は、見方・考え方の働かせ方の目的の違いである。各教科・科目における見方・考え方の働かせ方の目的は、その教科・科目の理解を深めることであるが、「総合的な探究の時間」においては、各教科・科目で培った見方・考え方を総合的・統合的に働かせることが目的である。</a:t>
            </a:r>
            <a:endParaRPr kumimoji="1" lang="en-US" altLang="ja-JP" u="none" dirty="0" smtClean="0"/>
          </a:p>
          <a:p>
            <a:r>
              <a:rPr kumimoji="1" lang="ja-JP" altLang="en-US" u="none" dirty="0" smtClean="0"/>
              <a:t>　３つ目は、学習活動において重視することに違いがある。各教科・科目においては、その教科・科目の目標に合った解決策を見いだすことを重視するが、「総合的な探究の時間」においては、正解の存在しない課題に対する最適解や納得解を見いだすことが重視される。そのため、各教科は当該教科担当者が行うが、「総合的な探究の時間」は学校全体で行うことが必要となる。</a:t>
            </a:r>
            <a:endParaRPr kumimoji="1" lang="ja-JP" altLang="en-US" u="none" dirty="0"/>
          </a:p>
        </p:txBody>
      </p:sp>
    </p:spTree>
    <p:extLst>
      <p:ext uri="{BB962C8B-B14F-4D97-AF65-F5344CB8AC3E}">
        <p14:creationId xmlns:p14="http://schemas.microsoft.com/office/powerpoint/2010/main" val="12757431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882650" y="849313"/>
            <a:ext cx="5057775" cy="3792537"/>
          </a:xfrm>
        </p:spPr>
      </p:sp>
      <p:sp>
        <p:nvSpPr>
          <p:cNvPr id="3" name="ノート プレースホルダー 2"/>
          <p:cNvSpPr>
            <a:spLocks noGrp="1"/>
          </p:cNvSpPr>
          <p:nvPr>
            <p:ph type="body" idx="1"/>
          </p:nvPr>
        </p:nvSpPr>
        <p:spPr/>
        <p:txBody>
          <a:bodyPr/>
          <a:lstStyle/>
          <a:p>
            <a:r>
              <a:rPr lang="en-US" altLang="ja-JP" u="none" dirty="0" smtClean="0"/>
              <a:t>【</a:t>
            </a:r>
            <a:r>
              <a:rPr lang="ja-JP" altLang="en-US" u="none" dirty="0" smtClean="0"/>
              <a:t>各教科との関連～探究の見方・考え方とは</a:t>
            </a:r>
            <a:r>
              <a:rPr lang="en-US" altLang="ja-JP" u="none" dirty="0" smtClean="0"/>
              <a:t>】</a:t>
            </a:r>
          </a:p>
          <a:p>
            <a:r>
              <a:rPr lang="ja-JP" altLang="en-US" u="none" dirty="0" smtClean="0"/>
              <a:t>　各教科・科目における見方・考え方と、「総合的な探究の時間」における探究の見方・考え方にはどのような関係があるのか。</a:t>
            </a:r>
            <a:endParaRPr lang="en-US" altLang="ja-JP" u="none" dirty="0" smtClean="0"/>
          </a:p>
          <a:p>
            <a:r>
              <a:rPr lang="ja-JP" altLang="en-US" u="none" dirty="0" smtClean="0"/>
              <a:t>　左側で例示したように、各教科で培った見方・考え方を探究の過程で「総合的・統合的に働かせる」ことや、広範かつ複雑な事象を「多様な角度から俯瞰して捉える」こと、「実社会や実生活の複雑な文脈や自己の在り方生き方と関連付けて問い続ける」ことが、探究の見方・考え方である。</a:t>
            </a:r>
            <a:endParaRPr lang="en-US" altLang="ja-JP" u="none" dirty="0" smtClean="0"/>
          </a:p>
          <a:p>
            <a:r>
              <a:rPr lang="ja-JP" altLang="en-US" u="none" dirty="0" smtClean="0"/>
              <a:t>　この探究の見方・考え方を働かせて、探究の過程を繰り返していくことにより、「総合的な探究の時間」で求められる資質・能力を育成することにつながる。</a:t>
            </a:r>
            <a:endParaRPr lang="en-US" altLang="ja-JP" u="none" dirty="0" smtClean="0"/>
          </a:p>
          <a:p>
            <a:r>
              <a:rPr lang="ja-JP" altLang="en-US" u="none" dirty="0" smtClean="0"/>
              <a:t>　つまり普段の授業において、それぞれの教科の見方・考え方を確実に培うことが、「総合的な探究の時間」の充実につながるのである。</a:t>
            </a:r>
            <a:endParaRPr lang="en-US" altLang="ja-JP" u="none" dirty="0" smtClean="0"/>
          </a:p>
        </p:txBody>
      </p:sp>
      <p:sp>
        <p:nvSpPr>
          <p:cNvPr id="4" name="スライド番号プレースホルダー 3"/>
          <p:cNvSpPr>
            <a:spLocks noGrp="1"/>
          </p:cNvSpPr>
          <p:nvPr>
            <p:ph type="sldNum" sz="quarter" idx="10"/>
          </p:nvPr>
        </p:nvSpPr>
        <p:spPr/>
        <p:txBody>
          <a:bodyPr/>
          <a:lstStyle/>
          <a:p>
            <a:fld id="{C763D9B6-D7F0-487E-89F8-3E07A14CB2C2}" type="slidenum">
              <a:rPr kumimoji="1" lang="ja-JP" altLang="en-US" smtClean="0"/>
              <a:t>3</a:t>
            </a:fld>
            <a:endParaRPr kumimoji="1" lang="ja-JP" altLang="en-US"/>
          </a:p>
        </p:txBody>
      </p:sp>
    </p:spTree>
    <p:extLst>
      <p:ext uri="{BB962C8B-B14F-4D97-AF65-F5344CB8AC3E}">
        <p14:creationId xmlns:p14="http://schemas.microsoft.com/office/powerpoint/2010/main" val="39670708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873125" y="846138"/>
            <a:ext cx="5040313" cy="3779837"/>
          </a:xfrm>
        </p:spPr>
      </p:sp>
      <p:sp>
        <p:nvSpPr>
          <p:cNvPr id="3" name="ノート プレースホルダー 2"/>
          <p:cNvSpPr>
            <a:spLocks noGrp="1"/>
          </p:cNvSpPr>
          <p:nvPr>
            <p:ph type="body" idx="1"/>
          </p:nvPr>
        </p:nvSpPr>
        <p:spPr/>
        <p:txBody>
          <a:bodyPr/>
          <a:lstStyle/>
          <a:p>
            <a:r>
              <a:rPr lang="en-US" altLang="ja-JP" u="none" dirty="0" smtClean="0"/>
              <a:t>【</a:t>
            </a:r>
            <a:r>
              <a:rPr lang="ja-JP" altLang="en-US" u="none" dirty="0" smtClean="0"/>
              <a:t>各教科・科目との関連～探究を繰り返すことで学びを深める（例）～</a:t>
            </a:r>
            <a:r>
              <a:rPr lang="en-US" altLang="ja-JP" u="none" dirty="0" smtClean="0"/>
              <a:t>】</a:t>
            </a:r>
          </a:p>
          <a:p>
            <a:r>
              <a:rPr lang="ja-JP" altLang="en-US" u="none" dirty="0" smtClean="0"/>
              <a:t>　探究の過程を繰り返すことで学びは深まるが、繰り返すにはどうしたらよいか。</a:t>
            </a:r>
          </a:p>
          <a:p>
            <a:r>
              <a:rPr lang="ja-JP" altLang="en-US" u="none" dirty="0" smtClean="0"/>
              <a:t>　各教科・科目で培った見方・考え方を働かせることによって、探究の繰り返しを生むことができる。　</a:t>
            </a:r>
          </a:p>
          <a:p>
            <a:r>
              <a:rPr lang="ja-JP" altLang="en-US" u="none" dirty="0" smtClean="0"/>
              <a:t>スライドは、その具体例を示している。例えば、「地域の活性化のために高校生ができることってなんだろう」と課題を設定（①）する。そして、情報の収集（②）、整理・分析（③）の過程を通して、「地域の伝統産業が廃れてきている」ことや「大量に排出される産業廃棄物の処理が問題になっている」ことが分かってきた。このとき、各教科・科目で培った見方・考え方を働かせることで、「産業廃棄物の数量の推移をグラフ化することで将来の予想ができないだろうか（数学、情報等）」「地域にあふれた産業廃棄物が地域の環境に与える影響がどのようなものか（理科、家庭科等）」「地域の産業の歴史はどのように変化し、現在に至っているのだろうか（地理歴史等）」などの新たな課題を見付けることができる。これを新たに探究する課題として設定する（新①）ことで繰り返しが始まる。新しい情報の収集（新②）の過程を通して、「このままでは、処理場がパンクする可能性がある（数学、公民等）」「水質や土壌が汚染されて、生物に悪影響が出る可能性がある（理科等）」「現在の産業に押され、勢いが弱くなっているが、今も続く伝統的な産業がある（地歴、公民等）」などということが分かる（新③）。それらから、新たな課題として「伝統産業を生かして、産業廃棄物を再利用する方法はないだろうか（理科、公民、家庭科等）」が見つかり（新々①）、これを探究する。</a:t>
            </a:r>
            <a:endParaRPr lang="en-US" altLang="ja-JP" u="none" dirty="0" smtClean="0"/>
          </a:p>
          <a:p>
            <a:r>
              <a:rPr lang="ja-JP" altLang="en-US" u="none" dirty="0" smtClean="0"/>
              <a:t>　このように、各教科・科目の見方・考え方を働かせながら、新たな課題を見付け、探究の過程を繰り返すことで、学びを深めていくことができる。</a:t>
            </a:r>
            <a:endParaRPr kumimoji="1" lang="ja-JP" altLang="en-US" u="none" dirty="0"/>
          </a:p>
        </p:txBody>
      </p:sp>
      <p:sp>
        <p:nvSpPr>
          <p:cNvPr id="4" name="スライド番号プレースホルダー 3"/>
          <p:cNvSpPr>
            <a:spLocks noGrp="1"/>
          </p:cNvSpPr>
          <p:nvPr>
            <p:ph type="sldNum" sz="quarter" idx="10"/>
          </p:nvPr>
        </p:nvSpPr>
        <p:spPr/>
        <p:txBody>
          <a:bodyPr/>
          <a:lstStyle/>
          <a:p>
            <a:fld id="{C763D9B6-D7F0-487E-89F8-3E07A14CB2C2}" type="slidenum">
              <a:rPr kumimoji="1" lang="ja-JP" altLang="en-US" smtClean="0"/>
              <a:t>4</a:t>
            </a:fld>
            <a:endParaRPr kumimoji="1" lang="ja-JP" altLang="en-US"/>
          </a:p>
        </p:txBody>
      </p:sp>
    </p:spTree>
    <p:extLst>
      <p:ext uri="{BB962C8B-B14F-4D97-AF65-F5344CB8AC3E}">
        <p14:creationId xmlns:p14="http://schemas.microsoft.com/office/powerpoint/2010/main" val="4184501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823913" y="846138"/>
            <a:ext cx="5041900" cy="3781425"/>
          </a:xfrm>
        </p:spPr>
      </p:sp>
      <p:sp>
        <p:nvSpPr>
          <p:cNvPr id="3" name="ノート プレースホルダー 2"/>
          <p:cNvSpPr>
            <a:spLocks noGrp="1"/>
          </p:cNvSpPr>
          <p:nvPr>
            <p:ph type="body" idx="1"/>
          </p:nvPr>
        </p:nvSpPr>
        <p:spPr/>
        <p:txBody>
          <a:bodyPr/>
          <a:lstStyle/>
          <a:p>
            <a:r>
              <a:rPr kumimoji="1" lang="en-US" altLang="ja-JP" u="none" dirty="0" smtClean="0"/>
              <a:t>【</a:t>
            </a:r>
            <a:r>
              <a:rPr kumimoji="1" lang="ja-JP" altLang="en-US" u="none" dirty="0" smtClean="0"/>
              <a:t>各教科・科目との関連～探究のためのスキル～</a:t>
            </a:r>
            <a:r>
              <a:rPr kumimoji="1" lang="en-US" altLang="ja-JP" u="none" dirty="0" smtClean="0"/>
              <a:t>】</a:t>
            </a:r>
          </a:p>
          <a:p>
            <a:r>
              <a:rPr kumimoji="1" lang="ja-JP" altLang="en-US" u="none" dirty="0" smtClean="0"/>
              <a:t>　「総合的な探究の時間」と各教科・科目で身に付けたスキルにも関連がある。</a:t>
            </a:r>
          </a:p>
          <a:p>
            <a:r>
              <a:rPr kumimoji="1" lang="ja-JP" altLang="en-US" u="none" dirty="0" smtClean="0"/>
              <a:t>　「総合的な探究の時間」においては、各教科等で身に付けたスキル等を、探究の過程で総合的・統合的に活用する必要がある。</a:t>
            </a:r>
            <a:endParaRPr kumimoji="1" lang="en-US" altLang="ja-JP" u="none" dirty="0" smtClean="0"/>
          </a:p>
          <a:p>
            <a:r>
              <a:rPr kumimoji="1" lang="ja-JP" altLang="en-US" u="none" dirty="0" smtClean="0"/>
              <a:t>　スライドは、探究の各過程において、各教科で身に付けたスキルを働かせる例を示した。</a:t>
            </a:r>
            <a:endParaRPr kumimoji="1" lang="en-US" altLang="ja-JP" u="none"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u="none" dirty="0" smtClean="0"/>
              <a:t>　例えば、表の三段目の④「まとめ・表現」では、数学で身に付けた統計のスキルを活用し、その有用性を実感させることを表している。各教科担当者は、教科で身に付けた力と「総合的な探究の時間」との関連を意識しながら授業を行うことが大切である。ただし、教科の新たな指導が必要ではなく、普段どおりの授業を行いながら、その中で身に付けたスキルを、「総合的な探究の時間」で活用されるよう生徒に意識させるだけでよい。</a:t>
            </a:r>
            <a:endParaRPr kumimoji="1" lang="en-US" altLang="ja-JP" u="none" dirty="0" smtClean="0"/>
          </a:p>
          <a:p>
            <a:r>
              <a:rPr kumimoji="1" lang="ja-JP" altLang="en-US" u="none" dirty="0" smtClean="0"/>
              <a:t>　生徒が、探究の過程において、教科で身に付けたスキルを活用し、その有用性を実感することにより、探究が深まるだけでなく、各教科の学習意欲が更に高まることも期待できる。</a:t>
            </a:r>
          </a:p>
          <a:p>
            <a:r>
              <a:rPr kumimoji="1" lang="ja-JP" altLang="en-US" u="none" dirty="0" smtClean="0"/>
              <a:t>つまり、各教科の学びと「総合的な探究の時間」の学びにはスキルの関連性だけでなく、学習効果を高める相乗効果もある。</a:t>
            </a:r>
            <a:endParaRPr kumimoji="1" lang="en-US" altLang="ja-JP" u="none" dirty="0" smtClean="0"/>
          </a:p>
        </p:txBody>
      </p:sp>
    </p:spTree>
    <p:extLst>
      <p:ext uri="{BB962C8B-B14F-4D97-AF65-F5344CB8AC3E}">
        <p14:creationId xmlns:p14="http://schemas.microsoft.com/office/powerpoint/2010/main" val="19246004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28984052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2839017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3849094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5991823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3225870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9155070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33889032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3954175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85890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1966720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6BC94218-4C93-423A-8283-B31A42CA024A}" type="datetimeFigureOut">
              <a:rPr kumimoji="1" lang="ja-JP" altLang="en-US" smtClean="0"/>
              <a:t>2019/6/6</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3877030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BC94218-4C93-423A-8283-B31A42CA024A}" type="datetimeFigureOut">
              <a:rPr kumimoji="1" lang="ja-JP" altLang="en-US" smtClean="0"/>
              <a:t>2019/6/6</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DE9A27-22A6-473F-A1E0-70B0D7E43595}" type="slidenum">
              <a:rPr kumimoji="1" lang="ja-JP" altLang="en-US" smtClean="0"/>
              <a:t>‹#›</a:t>
            </a:fld>
            <a:endParaRPr kumimoji="1" lang="ja-JP" altLang="en-US"/>
          </a:p>
        </p:txBody>
      </p:sp>
    </p:spTree>
    <p:extLst>
      <p:ext uri="{BB962C8B-B14F-4D97-AF65-F5344CB8AC3E}">
        <p14:creationId xmlns:p14="http://schemas.microsoft.com/office/powerpoint/2010/main" val="22376318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表 6"/>
          <p:cNvGraphicFramePr>
            <a:graphicFrameLocks noGrp="1"/>
          </p:cNvGraphicFramePr>
          <p:nvPr>
            <p:extLst/>
          </p:nvPr>
        </p:nvGraphicFramePr>
        <p:xfrm>
          <a:off x="572450" y="1304104"/>
          <a:ext cx="7793338" cy="5052246"/>
        </p:xfrm>
        <a:graphic>
          <a:graphicData uri="http://schemas.openxmlformats.org/drawingml/2006/table">
            <a:tbl>
              <a:tblPr firstRow="1" bandRow="1">
                <a:tableStyleId>{93296810-A885-4BE3-A3E7-6D5BEEA58F35}</a:tableStyleId>
              </a:tblPr>
              <a:tblGrid>
                <a:gridCol w="1373082">
                  <a:extLst>
                    <a:ext uri="{9D8B030D-6E8A-4147-A177-3AD203B41FA5}">
                      <a16:colId xmlns="" xmlns:a16="http://schemas.microsoft.com/office/drawing/2014/main" val="20000"/>
                    </a:ext>
                  </a:extLst>
                </a:gridCol>
                <a:gridCol w="3073940">
                  <a:extLst>
                    <a:ext uri="{9D8B030D-6E8A-4147-A177-3AD203B41FA5}">
                      <a16:colId xmlns="" xmlns:a16="http://schemas.microsoft.com/office/drawing/2014/main" val="20001"/>
                    </a:ext>
                  </a:extLst>
                </a:gridCol>
                <a:gridCol w="3346316">
                  <a:extLst>
                    <a:ext uri="{9D8B030D-6E8A-4147-A177-3AD203B41FA5}">
                      <a16:colId xmlns="" xmlns:a16="http://schemas.microsoft.com/office/drawing/2014/main" val="20002"/>
                    </a:ext>
                  </a:extLst>
                </a:gridCol>
              </a:tblGrid>
              <a:tr h="536945">
                <a:tc>
                  <a:txBody>
                    <a:bodyPr/>
                    <a:lstStyle/>
                    <a:p>
                      <a:pPr algn="ctr"/>
                      <a:r>
                        <a:rPr kumimoji="1" lang="ja-JP" altLang="en-US" sz="1800" dirty="0" smtClean="0"/>
                        <a:t>観　点</a:t>
                      </a:r>
                      <a:endParaRPr kumimoji="1" lang="ja-JP" altLang="en-US" sz="1800" dirty="0"/>
                    </a:p>
                  </a:txBody>
                  <a:tcPr marL="51435" marR="51435" marT="25718" marB="25718" anchor="ctr"/>
                </a:tc>
                <a:tc>
                  <a:txBody>
                    <a:bodyPr/>
                    <a:lstStyle/>
                    <a:p>
                      <a:pPr algn="ctr"/>
                      <a:r>
                        <a:rPr kumimoji="1" lang="ja-JP" altLang="en-US" sz="1800" dirty="0" smtClean="0"/>
                        <a:t>総合的な学習の時間</a:t>
                      </a:r>
                      <a:endParaRPr kumimoji="1" lang="ja-JP" altLang="en-US" sz="1800" dirty="0"/>
                    </a:p>
                  </a:txBody>
                  <a:tcPr marL="51435" marR="51435" marT="25718" marB="25718" anchor="ctr"/>
                </a:tc>
                <a:tc>
                  <a:txBody>
                    <a:bodyPr/>
                    <a:lstStyle/>
                    <a:p>
                      <a:pPr algn="ctr"/>
                      <a:r>
                        <a:rPr kumimoji="1" lang="ja-JP" altLang="en-US" sz="1800" dirty="0" smtClean="0"/>
                        <a:t>総合的な探究の時間</a:t>
                      </a:r>
                      <a:endParaRPr kumimoji="1" lang="ja-JP" altLang="en-US" sz="1800" dirty="0"/>
                    </a:p>
                  </a:txBody>
                  <a:tcPr marL="51435" marR="51435" marT="25718" marB="25718" anchor="ctr"/>
                </a:tc>
                <a:extLst>
                  <a:ext uri="{0D108BD9-81ED-4DB2-BD59-A6C34878D82A}">
                    <a16:rowId xmlns="" xmlns:a16="http://schemas.microsoft.com/office/drawing/2014/main" val="10000"/>
                  </a:ext>
                </a:extLst>
              </a:tr>
              <a:tr h="2563320">
                <a:tc>
                  <a:txBody>
                    <a:bodyPr/>
                    <a:lstStyle/>
                    <a:p>
                      <a:r>
                        <a:rPr kumimoji="1" lang="ja-JP" altLang="en-US" sz="1800" dirty="0" smtClean="0"/>
                        <a:t>１．探究　　　　　　</a:t>
                      </a:r>
                    </a:p>
                    <a:p>
                      <a:r>
                        <a:rPr kumimoji="1" lang="ja-JP" altLang="en-US" sz="1800" dirty="0" smtClean="0"/>
                        <a:t>　の対象</a:t>
                      </a:r>
                      <a:endParaRPr kumimoji="1" lang="ja-JP" altLang="en-US" sz="1800" dirty="0"/>
                    </a:p>
                  </a:txBody>
                  <a:tcPr marL="51435" marR="51435" marT="25718" marB="25718" anchor="ctr"/>
                </a:tc>
                <a:tc>
                  <a:txBody>
                    <a:bodyPr/>
                    <a:lstStyle/>
                    <a:p>
                      <a:r>
                        <a:rPr kumimoji="1" lang="ja-JP" altLang="en-US" sz="1800" dirty="0" smtClean="0"/>
                        <a:t>○生徒が探究的にかかわりを</a:t>
                      </a:r>
                    </a:p>
                    <a:p>
                      <a:r>
                        <a:rPr kumimoji="1" lang="ja-JP" altLang="en-US" sz="1800" dirty="0" smtClean="0"/>
                        <a:t>　深めるひと・こと・もの</a:t>
                      </a:r>
                      <a:endParaRPr kumimoji="1" lang="en-US" altLang="ja-JP" sz="1800" dirty="0" smtClean="0"/>
                    </a:p>
                    <a:p>
                      <a:r>
                        <a:rPr kumimoji="1" lang="ja-JP" altLang="en-US" sz="1800" dirty="0" smtClean="0"/>
                        <a:t>例えば</a:t>
                      </a:r>
                      <a:endParaRPr kumimoji="1" lang="en-US" altLang="ja-JP" sz="1800" dirty="0" smtClean="0"/>
                    </a:p>
                    <a:p>
                      <a:r>
                        <a:rPr kumimoji="1" lang="ja-JP" altLang="en-US" sz="1800" dirty="0" smtClean="0"/>
                        <a:t>　・横断的・総合的な課題</a:t>
                      </a:r>
                      <a:endParaRPr kumimoji="1" lang="en-US" altLang="ja-JP" sz="1800" dirty="0" smtClean="0"/>
                    </a:p>
                    <a:p>
                      <a:r>
                        <a:rPr kumimoji="1" lang="ja-JP" altLang="en-US" sz="1800" dirty="0" smtClean="0"/>
                        <a:t>　・生徒が興味・関心、進路</a:t>
                      </a:r>
                      <a:endParaRPr kumimoji="1" lang="en-US" altLang="ja-JP" sz="1800" dirty="0" smtClean="0"/>
                    </a:p>
                    <a:p>
                      <a:r>
                        <a:rPr kumimoji="1" lang="ja-JP" altLang="en-US" sz="1800" dirty="0" smtClean="0"/>
                        <a:t>　 等に応じて設定した課題</a:t>
                      </a:r>
                      <a:endParaRPr kumimoji="1" lang="en-US" altLang="ja-JP" sz="1800" dirty="0" smtClean="0"/>
                    </a:p>
                    <a:p>
                      <a:r>
                        <a:rPr kumimoji="1" lang="ja-JP" altLang="en-US" sz="1800" dirty="0" smtClean="0"/>
                        <a:t>　・自己の在り方生き方や　</a:t>
                      </a:r>
                      <a:endParaRPr kumimoji="1" lang="en-US" altLang="ja-JP" sz="1800" dirty="0" smtClean="0"/>
                    </a:p>
                    <a:p>
                      <a:r>
                        <a:rPr kumimoji="1" lang="ja-JP" altLang="en-US" sz="1800" dirty="0" smtClean="0"/>
                        <a:t>　  進路にかかわる課題　</a:t>
                      </a:r>
                      <a:endParaRPr kumimoji="1" lang="ja-JP" altLang="en-US" sz="1800" dirty="0"/>
                    </a:p>
                  </a:txBody>
                  <a:tcPr marL="51435" marR="51435" marT="25718" marB="25718" anchor="ctr"/>
                </a:tc>
                <a:tc>
                  <a:txBody>
                    <a:bodyPr/>
                    <a:lstStyle/>
                    <a:p>
                      <a:r>
                        <a:rPr kumimoji="1" lang="ja-JP" altLang="en-US" sz="1800" dirty="0" smtClean="0"/>
                        <a:t>○課題と自己の在り方生き方との関係が深い　「自己の在り方生き方と一体的で不可分な課題」</a:t>
                      </a:r>
                      <a:endParaRPr kumimoji="1" lang="en-US" altLang="ja-JP" sz="1800" dirty="0" smtClean="0"/>
                    </a:p>
                  </a:txBody>
                  <a:tcPr marL="51435" marR="51435" marT="25718" marB="25718" anchor="ctr"/>
                </a:tc>
                <a:extLst>
                  <a:ext uri="{0D108BD9-81ED-4DB2-BD59-A6C34878D82A}">
                    <a16:rowId xmlns="" xmlns:a16="http://schemas.microsoft.com/office/drawing/2014/main" val="10001"/>
                  </a:ext>
                </a:extLst>
              </a:tr>
              <a:tr h="1951981">
                <a:tc>
                  <a:txBody>
                    <a:bodyPr/>
                    <a:lstStyle/>
                    <a:p>
                      <a:r>
                        <a:rPr kumimoji="1" lang="ja-JP" altLang="en-US" sz="1800" dirty="0" smtClean="0"/>
                        <a:t>２．求め</a:t>
                      </a:r>
                      <a:r>
                        <a:rPr kumimoji="1" lang="ja-JP" altLang="en-US" sz="1800" dirty="0" err="1" smtClean="0"/>
                        <a:t>ら</a:t>
                      </a:r>
                      <a:endParaRPr kumimoji="1" lang="ja-JP" altLang="en-US" sz="1800" dirty="0" smtClean="0"/>
                    </a:p>
                    <a:p>
                      <a:r>
                        <a:rPr kumimoji="1" lang="ja-JP" altLang="en-US" sz="1800" dirty="0" smtClean="0"/>
                        <a:t>　れる探</a:t>
                      </a:r>
                    </a:p>
                    <a:p>
                      <a:r>
                        <a:rPr kumimoji="1" lang="ja-JP" altLang="en-US" sz="1800" dirty="0" smtClean="0"/>
                        <a:t>　究の質</a:t>
                      </a:r>
                      <a:endParaRPr kumimoji="1" lang="ja-JP" altLang="en-US" sz="1800" dirty="0"/>
                    </a:p>
                  </a:txBody>
                  <a:tcPr marL="51435" marR="51435" marT="25718" marB="25718" anchor="ctr"/>
                </a:tc>
                <a:tc>
                  <a:txBody>
                    <a:bodyPr/>
                    <a:lstStyle/>
                    <a:p>
                      <a:r>
                        <a:rPr kumimoji="1" lang="ja-JP" altLang="en-US" sz="1800" dirty="0" smtClean="0"/>
                        <a:t>○次の探究のプロセスがある</a:t>
                      </a:r>
                    </a:p>
                    <a:p>
                      <a:r>
                        <a:rPr kumimoji="1" lang="ja-JP" altLang="en-US" sz="1800" dirty="0" smtClean="0"/>
                        <a:t>　こと</a:t>
                      </a:r>
                      <a:endParaRPr kumimoji="1" lang="en-US" altLang="ja-JP" sz="1800" dirty="0" smtClean="0"/>
                    </a:p>
                    <a:p>
                      <a:r>
                        <a:rPr kumimoji="1" lang="ja-JP" altLang="en-US" sz="1800" dirty="0" smtClean="0"/>
                        <a:t>　①課題の設定</a:t>
                      </a:r>
                      <a:endParaRPr kumimoji="1" lang="en-US" altLang="ja-JP" sz="1800" dirty="0" smtClean="0"/>
                    </a:p>
                    <a:p>
                      <a:r>
                        <a:rPr kumimoji="1" lang="ja-JP" altLang="en-US" sz="1800" dirty="0" smtClean="0"/>
                        <a:t>　②情報の収集</a:t>
                      </a:r>
                      <a:endParaRPr kumimoji="1" lang="en-US" altLang="ja-JP" sz="1800" dirty="0" smtClean="0"/>
                    </a:p>
                    <a:p>
                      <a:r>
                        <a:rPr kumimoji="1" lang="ja-JP" altLang="en-US" sz="1800" dirty="0" smtClean="0"/>
                        <a:t>　③整理・分析</a:t>
                      </a:r>
                      <a:endParaRPr kumimoji="1" lang="en-US" altLang="ja-JP" sz="1800" dirty="0" smtClean="0"/>
                    </a:p>
                    <a:p>
                      <a:r>
                        <a:rPr kumimoji="1" lang="ja-JP" altLang="en-US" sz="1800" dirty="0" smtClean="0"/>
                        <a:t>　④まとめ・表現</a:t>
                      </a:r>
                      <a:endParaRPr kumimoji="1" lang="ja-JP" altLang="en-US" sz="1800" dirty="0"/>
                    </a:p>
                  </a:txBody>
                  <a:tcPr marL="51435" marR="51435" marT="25718" marB="25718" anchor="ctr"/>
                </a:tc>
                <a:tc>
                  <a:txBody>
                    <a:bodyPr/>
                    <a:lstStyle/>
                    <a:p>
                      <a:r>
                        <a:rPr kumimoji="1" lang="ja-JP" altLang="en-US" sz="1800" dirty="0" smtClean="0"/>
                        <a:t>○質の高い探究であること</a:t>
                      </a:r>
                      <a:endParaRPr kumimoji="1" lang="en-US" altLang="ja-JP" sz="1800" dirty="0" smtClean="0"/>
                    </a:p>
                    <a:p>
                      <a:r>
                        <a:rPr kumimoji="1" lang="ja-JP" altLang="en-US" sz="1800" dirty="0" smtClean="0"/>
                        <a:t>　・高度化されていること（整合性、</a:t>
                      </a:r>
                      <a:endParaRPr kumimoji="1" lang="en-US" altLang="ja-JP" sz="1800" dirty="0" smtClean="0"/>
                    </a:p>
                    <a:p>
                      <a:r>
                        <a:rPr kumimoji="1" lang="ja-JP" altLang="en-US" sz="1800" dirty="0" smtClean="0"/>
                        <a:t>　　効果性、鋭角性、広角性など）</a:t>
                      </a:r>
                      <a:endParaRPr kumimoji="1" lang="en-US" altLang="ja-JP" sz="1800" dirty="0" smtClean="0"/>
                    </a:p>
                    <a:p>
                      <a:r>
                        <a:rPr kumimoji="1" lang="ja-JP" altLang="en-US" sz="1800" dirty="0" smtClean="0"/>
                        <a:t>　・自立的に行われること（自己課</a:t>
                      </a:r>
                      <a:endParaRPr kumimoji="1" lang="en-US" altLang="ja-JP" sz="1800" dirty="0" smtClean="0"/>
                    </a:p>
                    <a:p>
                      <a:r>
                        <a:rPr kumimoji="1" lang="ja-JP" altLang="en-US" sz="1800" dirty="0" smtClean="0"/>
                        <a:t>　　題、運用、社会参画など）</a:t>
                      </a:r>
                      <a:endParaRPr kumimoji="1" lang="en-US" altLang="ja-JP" sz="1800" dirty="0" smtClean="0"/>
                    </a:p>
                  </a:txBody>
                  <a:tcPr marL="51435" marR="51435" marT="25718" marB="25718" anchor="ctr"/>
                </a:tc>
                <a:extLst>
                  <a:ext uri="{0D108BD9-81ED-4DB2-BD59-A6C34878D82A}">
                    <a16:rowId xmlns="" xmlns:a16="http://schemas.microsoft.com/office/drawing/2014/main" val="10002"/>
                  </a:ext>
                </a:extLst>
              </a:tr>
            </a:tbl>
          </a:graphicData>
        </a:graphic>
      </p:graphicFrame>
      <p:sp>
        <p:nvSpPr>
          <p:cNvPr id="12" name="テキスト ボックス 11"/>
          <p:cNvSpPr txBox="1"/>
          <p:nvPr/>
        </p:nvSpPr>
        <p:spPr>
          <a:xfrm>
            <a:off x="-1" y="110359"/>
            <a:ext cx="9332259" cy="954107"/>
          </a:xfrm>
          <a:prstGeom prst="rect">
            <a:avLst/>
          </a:prstGeom>
          <a:noFill/>
          <a:ln w="25400">
            <a:noFill/>
          </a:ln>
        </p:spPr>
        <p:txBody>
          <a:bodyPr wrap="square" rtlCol="0">
            <a:spAutoFit/>
          </a:bodyPr>
          <a:lstStyle/>
          <a:p>
            <a:r>
              <a:rPr lang="en-US" altLang="ja-JP" sz="2800" dirty="0" smtClean="0">
                <a:latin typeface="+mj-ea"/>
                <a:ea typeface="+mj-ea"/>
              </a:rPr>
              <a:t>【</a:t>
            </a:r>
            <a:r>
              <a:rPr lang="ja-JP" altLang="en-US" sz="2800" dirty="0" smtClean="0">
                <a:latin typeface="+mj-ea"/>
                <a:ea typeface="+mj-ea"/>
              </a:rPr>
              <a:t>「総合的</a:t>
            </a:r>
            <a:r>
              <a:rPr lang="ja-JP" altLang="en-US" sz="2800" dirty="0">
                <a:latin typeface="+mj-ea"/>
                <a:ea typeface="+mj-ea"/>
              </a:rPr>
              <a:t>な学習の時間」と「総合的な</a:t>
            </a:r>
            <a:r>
              <a:rPr lang="ja-JP" altLang="en-US" sz="2800" dirty="0" smtClean="0">
                <a:latin typeface="+mj-ea"/>
                <a:ea typeface="+mj-ea"/>
              </a:rPr>
              <a:t>探究</a:t>
            </a:r>
            <a:r>
              <a:rPr lang="ja-JP" altLang="en-US" sz="2800" dirty="0">
                <a:latin typeface="+mj-ea"/>
                <a:ea typeface="+mj-ea"/>
              </a:rPr>
              <a:t>の時間」とは何が違う</a:t>
            </a:r>
            <a:r>
              <a:rPr lang="ja-JP" altLang="en-US" sz="2800" dirty="0" smtClean="0">
                <a:latin typeface="+mj-ea"/>
                <a:ea typeface="+mj-ea"/>
              </a:rPr>
              <a:t>のか</a:t>
            </a:r>
            <a:r>
              <a:rPr lang="en-US" altLang="ja-JP" sz="2800" dirty="0" smtClean="0">
                <a:latin typeface="+mj-ea"/>
                <a:ea typeface="+mj-ea"/>
              </a:rPr>
              <a:t>】</a:t>
            </a:r>
            <a:endParaRPr lang="en-US" altLang="ja-JP" sz="2800" dirty="0">
              <a:latin typeface="+mj-ea"/>
              <a:ea typeface="+mj-ea"/>
            </a:endParaRPr>
          </a:p>
        </p:txBody>
      </p:sp>
      <p:sp>
        <p:nvSpPr>
          <p:cNvPr id="6" name="スライド番号プレースホルダー 5"/>
          <p:cNvSpPr>
            <a:spLocks noGrp="1"/>
          </p:cNvSpPr>
          <p:nvPr>
            <p:ph type="sldNum" sz="quarter" idx="12"/>
          </p:nvPr>
        </p:nvSpPr>
        <p:spPr/>
        <p:txBody>
          <a:bodyPr/>
          <a:lstStyle/>
          <a:p>
            <a:fld id="{3E9B7145-7E17-4965-99F0-EE5B5C401B28}" type="slidenum">
              <a:rPr lang="ja-JP" altLang="en-US" b="1"/>
              <a:t>1</a:t>
            </a:fld>
            <a:endParaRPr lang="ja-JP" altLang="en-US" b="1" dirty="0"/>
          </a:p>
        </p:txBody>
      </p:sp>
    </p:spTree>
    <p:extLst>
      <p:ext uri="{BB962C8B-B14F-4D97-AF65-F5344CB8AC3E}">
        <p14:creationId xmlns:p14="http://schemas.microsoft.com/office/powerpoint/2010/main" val="34840522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テキスト ボックス 11"/>
          <p:cNvSpPr txBox="1"/>
          <p:nvPr/>
        </p:nvSpPr>
        <p:spPr>
          <a:xfrm>
            <a:off x="0" y="144441"/>
            <a:ext cx="9144000" cy="954107"/>
          </a:xfrm>
          <a:prstGeom prst="rect">
            <a:avLst/>
          </a:prstGeom>
          <a:noFill/>
          <a:ln w="25400">
            <a:noFill/>
          </a:ln>
        </p:spPr>
        <p:txBody>
          <a:bodyPr wrap="square" rtlCol="0">
            <a:spAutoFit/>
          </a:bodyPr>
          <a:lstStyle/>
          <a:p>
            <a:r>
              <a:rPr lang="en-US" altLang="ja-JP" sz="2800" dirty="0" smtClean="0">
                <a:latin typeface="+mj-ea"/>
                <a:ea typeface="+mj-ea"/>
              </a:rPr>
              <a:t>【</a:t>
            </a:r>
            <a:r>
              <a:rPr lang="ja-JP" altLang="en-US" sz="2800" dirty="0">
                <a:latin typeface="+mj-ea"/>
                <a:ea typeface="+mj-ea"/>
              </a:rPr>
              <a:t>各教科・科目における探究と「総合的</a:t>
            </a:r>
            <a:r>
              <a:rPr lang="ja-JP" altLang="en-US" sz="2800" dirty="0" smtClean="0">
                <a:latin typeface="+mj-ea"/>
                <a:ea typeface="+mj-ea"/>
              </a:rPr>
              <a:t>な探究</a:t>
            </a:r>
            <a:r>
              <a:rPr lang="ja-JP" altLang="en-US" sz="2800" dirty="0">
                <a:latin typeface="+mj-ea"/>
                <a:ea typeface="+mj-ea"/>
              </a:rPr>
              <a:t>の時間」における探究の違いは何</a:t>
            </a:r>
            <a:r>
              <a:rPr lang="ja-JP" altLang="en-US" sz="2800" dirty="0" smtClean="0">
                <a:latin typeface="+mj-ea"/>
                <a:ea typeface="+mj-ea"/>
              </a:rPr>
              <a:t>か</a:t>
            </a:r>
            <a:r>
              <a:rPr lang="en-US" altLang="ja-JP" sz="2800" dirty="0" smtClean="0">
                <a:latin typeface="+mj-ea"/>
                <a:ea typeface="+mj-ea"/>
              </a:rPr>
              <a:t>】</a:t>
            </a:r>
            <a:endParaRPr lang="en-US" altLang="ja-JP" sz="2800" dirty="0">
              <a:latin typeface="+mj-ea"/>
              <a:ea typeface="+mj-ea"/>
            </a:endParaRPr>
          </a:p>
        </p:txBody>
      </p:sp>
      <p:sp>
        <p:nvSpPr>
          <p:cNvPr id="6" name="スライド番号プレースホルダー 5"/>
          <p:cNvSpPr>
            <a:spLocks noGrp="1"/>
          </p:cNvSpPr>
          <p:nvPr>
            <p:ph type="sldNum" sz="quarter" idx="12"/>
          </p:nvPr>
        </p:nvSpPr>
        <p:spPr/>
        <p:txBody>
          <a:bodyPr/>
          <a:lstStyle/>
          <a:p>
            <a:fld id="{3E9B7145-7E17-4965-99F0-EE5B5C401B28}" type="slidenum">
              <a:rPr lang="ja-JP" altLang="en-US" b="1"/>
              <a:t>2</a:t>
            </a:fld>
            <a:endParaRPr lang="ja-JP" altLang="en-US" b="1" dirty="0"/>
          </a:p>
        </p:txBody>
      </p:sp>
      <p:sp>
        <p:nvSpPr>
          <p:cNvPr id="9" name="角丸四角形 8"/>
          <p:cNvSpPr/>
          <p:nvPr/>
        </p:nvSpPr>
        <p:spPr>
          <a:xfrm>
            <a:off x="5711310" y="5808848"/>
            <a:ext cx="2009884" cy="305351"/>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ja-JP" altLang="en-US" sz="1350" b="1" dirty="0">
                <a:solidFill>
                  <a:prstClr val="black"/>
                </a:solidFill>
                <a:latin typeface="ＭＳ Ｐゴシック" panose="020B0600070205080204" pitchFamily="50" charset="-128"/>
              </a:rPr>
              <a:t>学校全体で行う必要</a:t>
            </a:r>
            <a:endParaRPr lang="en-US" altLang="ja-JP" sz="1350" b="1" dirty="0">
              <a:solidFill>
                <a:prstClr val="black"/>
              </a:solidFill>
              <a:latin typeface="ＭＳ Ｐゴシック" panose="020B0600070205080204" pitchFamily="50" charset="-128"/>
            </a:endParaRPr>
          </a:p>
        </p:txBody>
      </p:sp>
      <p:sp>
        <p:nvSpPr>
          <p:cNvPr id="10" name="矢印: 下 34"/>
          <p:cNvSpPr/>
          <p:nvPr/>
        </p:nvSpPr>
        <p:spPr>
          <a:xfrm rot="10800000" flipV="1">
            <a:off x="3405068" y="5328090"/>
            <a:ext cx="516605" cy="467436"/>
          </a:xfrm>
          <a:prstGeom prst="downArrow">
            <a:avLst/>
          </a:prstGeom>
          <a:solidFill>
            <a:schemeClr val="bg2">
              <a:lumMod val="7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013">
              <a:latin typeface="ＭＳ ゴシック" panose="020B0609070205080204" pitchFamily="49" charset="-128"/>
              <a:ea typeface="ＭＳ ゴシック" panose="020B0609070205080204" pitchFamily="49" charset="-128"/>
            </a:endParaRPr>
          </a:p>
        </p:txBody>
      </p:sp>
      <p:sp>
        <p:nvSpPr>
          <p:cNvPr id="11" name="角丸四角形 10"/>
          <p:cNvSpPr/>
          <p:nvPr/>
        </p:nvSpPr>
        <p:spPr>
          <a:xfrm>
            <a:off x="2573405" y="5808849"/>
            <a:ext cx="2009884" cy="305351"/>
          </a:xfrm>
          <a:prstGeom prst="round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algn="ctr"/>
            <a:r>
              <a:rPr lang="ja-JP" altLang="en-US" sz="1350" b="1" dirty="0">
                <a:solidFill>
                  <a:prstClr val="black"/>
                </a:solidFill>
                <a:latin typeface="ＭＳ Ｐゴシック" panose="020B0600070205080204" pitchFamily="50" charset="-128"/>
              </a:rPr>
              <a:t>教科担当が行う</a:t>
            </a:r>
            <a:endParaRPr lang="en-US" altLang="ja-JP" sz="1350" b="1" dirty="0">
              <a:solidFill>
                <a:prstClr val="black"/>
              </a:solidFill>
              <a:latin typeface="ＭＳ Ｐゴシック" panose="020B0600070205080204" pitchFamily="50" charset="-128"/>
            </a:endParaRPr>
          </a:p>
        </p:txBody>
      </p:sp>
      <p:graphicFrame>
        <p:nvGraphicFramePr>
          <p:cNvPr id="13" name="表 12"/>
          <p:cNvGraphicFramePr>
            <a:graphicFrameLocks noGrp="1"/>
          </p:cNvGraphicFramePr>
          <p:nvPr>
            <p:extLst/>
          </p:nvPr>
        </p:nvGraphicFramePr>
        <p:xfrm>
          <a:off x="868791" y="1363607"/>
          <a:ext cx="7646559" cy="3951162"/>
        </p:xfrm>
        <a:graphic>
          <a:graphicData uri="http://schemas.openxmlformats.org/drawingml/2006/table">
            <a:tbl>
              <a:tblPr firstRow="1" bandRow="1">
                <a:tableStyleId>{93296810-A885-4BE3-A3E7-6D5BEEA58F35}</a:tableStyleId>
              </a:tblPr>
              <a:tblGrid>
                <a:gridCol w="1617372">
                  <a:extLst>
                    <a:ext uri="{9D8B030D-6E8A-4147-A177-3AD203B41FA5}">
                      <a16:colId xmlns="" xmlns:a16="http://schemas.microsoft.com/office/drawing/2014/main" val="20000"/>
                    </a:ext>
                  </a:extLst>
                </a:gridCol>
                <a:gridCol w="2641282">
                  <a:extLst>
                    <a:ext uri="{9D8B030D-6E8A-4147-A177-3AD203B41FA5}">
                      <a16:colId xmlns="" xmlns:a16="http://schemas.microsoft.com/office/drawing/2014/main" val="20001"/>
                    </a:ext>
                  </a:extLst>
                </a:gridCol>
                <a:gridCol w="3387905">
                  <a:extLst>
                    <a:ext uri="{9D8B030D-6E8A-4147-A177-3AD203B41FA5}">
                      <a16:colId xmlns="" xmlns:a16="http://schemas.microsoft.com/office/drawing/2014/main" val="20002"/>
                    </a:ext>
                  </a:extLst>
                </a:gridCol>
              </a:tblGrid>
              <a:tr h="591362">
                <a:tc>
                  <a:txBody>
                    <a:bodyPr/>
                    <a:lstStyle/>
                    <a:p>
                      <a:pPr algn="ctr"/>
                      <a:r>
                        <a:rPr kumimoji="1" lang="ja-JP" altLang="en-US" sz="1800" dirty="0" smtClean="0"/>
                        <a:t>観　点２．</a:t>
                      </a:r>
                      <a:endParaRPr kumimoji="1" lang="ja-JP" altLang="en-US" sz="1800" dirty="0"/>
                    </a:p>
                  </a:txBody>
                  <a:tcPr marL="51435" marR="51435" marT="25718" marB="25718" anchor="ctr"/>
                </a:tc>
                <a:tc>
                  <a:txBody>
                    <a:bodyPr/>
                    <a:lstStyle/>
                    <a:p>
                      <a:pPr algn="ctr"/>
                      <a:r>
                        <a:rPr kumimoji="1" lang="ja-JP" altLang="en-US" sz="1800" dirty="0" smtClean="0"/>
                        <a:t>各教科・科目</a:t>
                      </a:r>
                      <a:endParaRPr kumimoji="1" lang="ja-JP" altLang="en-US" sz="1800" dirty="0"/>
                    </a:p>
                  </a:txBody>
                  <a:tcPr marL="51435" marR="51435" marT="25718" marB="25718" anchor="ctr"/>
                </a:tc>
                <a:tc>
                  <a:txBody>
                    <a:bodyPr/>
                    <a:lstStyle/>
                    <a:p>
                      <a:pPr algn="ctr"/>
                      <a:r>
                        <a:rPr kumimoji="1" lang="ja-JP" altLang="en-US" sz="1800" dirty="0" smtClean="0"/>
                        <a:t>総合的な探究の時間</a:t>
                      </a:r>
                      <a:endParaRPr kumimoji="1" lang="ja-JP" altLang="en-US" sz="1800" dirty="0"/>
                    </a:p>
                  </a:txBody>
                  <a:tcPr marL="51435" marR="51435" marT="25718" marB="25718" anchor="ctr"/>
                </a:tc>
                <a:extLst>
                  <a:ext uri="{0D108BD9-81ED-4DB2-BD59-A6C34878D82A}">
                    <a16:rowId xmlns="" xmlns:a16="http://schemas.microsoft.com/office/drawing/2014/main" val="10000"/>
                  </a:ext>
                </a:extLst>
              </a:tr>
              <a:tr h="1006801">
                <a:tc>
                  <a:txBody>
                    <a:bodyPr/>
                    <a:lstStyle/>
                    <a:p>
                      <a:r>
                        <a:rPr kumimoji="1" lang="ja-JP" altLang="en-US" sz="1800" dirty="0" smtClean="0"/>
                        <a:t>１．探究の対象</a:t>
                      </a:r>
                    </a:p>
                    <a:p>
                      <a:r>
                        <a:rPr kumimoji="1" lang="ja-JP" altLang="en-US" sz="1800" dirty="0" smtClean="0"/>
                        <a:t>　や領域</a:t>
                      </a:r>
                      <a:endParaRPr kumimoji="1" lang="ja-JP" altLang="en-US" sz="1800" dirty="0"/>
                    </a:p>
                  </a:txBody>
                  <a:tcPr marL="51435" marR="51435" marT="25718" marB="25718" anchor="ctr"/>
                </a:tc>
                <a:tc>
                  <a:txBody>
                    <a:bodyPr/>
                    <a:lstStyle/>
                    <a:p>
                      <a:r>
                        <a:rPr kumimoji="1" lang="ja-JP" altLang="en-US" sz="1800" dirty="0" smtClean="0"/>
                        <a:t>教科・科目の内容</a:t>
                      </a:r>
                      <a:endParaRPr kumimoji="1" lang="ja-JP" altLang="en-US" sz="1800" dirty="0"/>
                    </a:p>
                  </a:txBody>
                  <a:tcPr marL="51435" marR="51435" marT="25718" marB="25718"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smtClean="0"/>
                        <a:t>・横断的・総合的な内容</a:t>
                      </a:r>
                      <a:endParaRPr kumimoji="1" lang="en-US" altLang="ja-JP" sz="18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800" dirty="0" smtClean="0"/>
                        <a:t>・実社会や実生活における複雑な文脈の</a:t>
                      </a:r>
                      <a:r>
                        <a:rPr kumimoji="1" lang="ja-JP" altLang="en-US" sz="1800" smtClean="0"/>
                        <a:t>中に存在</a:t>
                      </a:r>
                      <a:r>
                        <a:rPr kumimoji="1" lang="ja-JP" altLang="en-US" sz="1800" dirty="0" smtClean="0"/>
                        <a:t>する事象</a:t>
                      </a:r>
                    </a:p>
                  </a:txBody>
                  <a:tcPr marL="51435" marR="51435" marT="25718" marB="25718" anchor="ctr"/>
                </a:tc>
                <a:extLst>
                  <a:ext uri="{0D108BD9-81ED-4DB2-BD59-A6C34878D82A}">
                    <a16:rowId xmlns="" xmlns:a16="http://schemas.microsoft.com/office/drawing/2014/main" val="10001"/>
                  </a:ext>
                </a:extLst>
              </a:tr>
              <a:tr h="1091113">
                <a:tc>
                  <a:txBody>
                    <a:bodyPr/>
                    <a:lstStyle/>
                    <a:p>
                      <a:r>
                        <a:rPr kumimoji="1" lang="ja-JP" altLang="en-US" sz="1800" dirty="0" smtClean="0"/>
                        <a:t>２．見方・考え　</a:t>
                      </a:r>
                    </a:p>
                    <a:p>
                      <a:r>
                        <a:rPr kumimoji="1" lang="ja-JP" altLang="en-US" sz="1800" dirty="0" smtClean="0"/>
                        <a:t>　方の働かせ</a:t>
                      </a:r>
                    </a:p>
                    <a:p>
                      <a:r>
                        <a:rPr kumimoji="1" lang="ja-JP" altLang="en-US" sz="1800" dirty="0" smtClean="0"/>
                        <a:t>　方の目的</a:t>
                      </a:r>
                      <a:endParaRPr kumimoji="1" lang="ja-JP" altLang="en-US" sz="1800" dirty="0"/>
                    </a:p>
                  </a:txBody>
                  <a:tcPr marL="51435" marR="51435" marT="25718" marB="25718" anchor="ctr"/>
                </a:tc>
                <a:tc>
                  <a:txBody>
                    <a:bodyPr/>
                    <a:lstStyle/>
                    <a:p>
                      <a:r>
                        <a:rPr kumimoji="1" lang="ja-JP" altLang="en-US" sz="1800" dirty="0" smtClean="0"/>
                        <a:t>教科・科目の見方・考え方を働かせて理解をより深める</a:t>
                      </a:r>
                      <a:endParaRPr kumimoji="1" lang="ja-JP" altLang="en-US" sz="1800" dirty="0"/>
                    </a:p>
                  </a:txBody>
                  <a:tcPr marL="51435" marR="51435" marT="25718" marB="25718" anchor="ctr"/>
                </a:tc>
                <a:tc>
                  <a:txBody>
                    <a:bodyPr/>
                    <a:lstStyle/>
                    <a:p>
                      <a:r>
                        <a:rPr kumimoji="1" lang="ja-JP" altLang="en-US" sz="1800" dirty="0" smtClean="0"/>
                        <a:t>複数の教科・科目等の見方・考え方を総合的・統合的に働かせる</a:t>
                      </a:r>
                      <a:endParaRPr kumimoji="1" lang="ja-JP" altLang="en-US" sz="1800" dirty="0"/>
                    </a:p>
                  </a:txBody>
                  <a:tcPr marL="51435" marR="51435" marT="25718" marB="25718" anchor="ctr"/>
                </a:tc>
                <a:extLst>
                  <a:ext uri="{0D108BD9-81ED-4DB2-BD59-A6C34878D82A}">
                    <a16:rowId xmlns="" xmlns:a16="http://schemas.microsoft.com/office/drawing/2014/main" val="10002"/>
                  </a:ext>
                </a:extLst>
              </a:tr>
              <a:tr h="1261886">
                <a:tc>
                  <a:txBody>
                    <a:bodyPr/>
                    <a:lstStyle/>
                    <a:p>
                      <a:r>
                        <a:rPr kumimoji="1" lang="ja-JP" altLang="en-US" sz="1800" dirty="0" smtClean="0"/>
                        <a:t>３．学習活動に</a:t>
                      </a:r>
                    </a:p>
                    <a:p>
                      <a:r>
                        <a:rPr kumimoji="1" lang="ja-JP" altLang="en-US" sz="1800" dirty="0" smtClean="0"/>
                        <a:t>　おいて</a:t>
                      </a:r>
                      <a:r>
                        <a:rPr kumimoji="1" lang="ja-JP" altLang="en-US" sz="1800" dirty="0" err="1" smtClean="0"/>
                        <a:t>重視す</a:t>
                      </a:r>
                      <a:r>
                        <a:rPr kumimoji="1" lang="ja-JP" altLang="en-US" sz="1800" dirty="0" smtClean="0"/>
                        <a:t>　</a:t>
                      </a:r>
                    </a:p>
                    <a:p>
                      <a:r>
                        <a:rPr kumimoji="1" lang="ja-JP" altLang="en-US" sz="1800" dirty="0" smtClean="0"/>
                        <a:t>　ること</a:t>
                      </a:r>
                      <a:endParaRPr kumimoji="1" lang="ja-JP" altLang="en-US" sz="1800" dirty="0"/>
                    </a:p>
                  </a:txBody>
                  <a:tcPr marL="51435" marR="51435" marT="25718" marB="25718" anchor="ctr"/>
                </a:tc>
                <a:tc>
                  <a:txBody>
                    <a:bodyPr/>
                    <a:lstStyle/>
                    <a:p>
                      <a:r>
                        <a:rPr kumimoji="1" lang="ja-JP" altLang="en-US" sz="1800" dirty="0" smtClean="0"/>
                        <a:t>教科・科目の内容における課題の解決策を見いだすこと</a:t>
                      </a:r>
                      <a:endParaRPr kumimoji="1" lang="ja-JP" altLang="en-US" sz="1800" dirty="0"/>
                    </a:p>
                  </a:txBody>
                  <a:tcPr marL="51435" marR="51435" marT="25718" marB="25718" anchor="ctr"/>
                </a:tc>
                <a:tc>
                  <a:txBody>
                    <a:bodyPr/>
                    <a:lstStyle/>
                    <a:p>
                      <a:r>
                        <a:rPr kumimoji="1" lang="ja-JP" altLang="en-US" sz="1800" dirty="0" smtClean="0"/>
                        <a:t>解決の道筋が明らかにならない課題や唯一の正解が存在しない課題に対して、最適解や納得解を見いだすこと</a:t>
                      </a:r>
                      <a:endParaRPr kumimoji="1" lang="en-US" altLang="ja-JP" sz="1800" dirty="0" smtClean="0"/>
                    </a:p>
                  </a:txBody>
                  <a:tcPr marL="51435" marR="51435" marT="25718" marB="25718" anchor="ctr"/>
                </a:tc>
                <a:extLst>
                  <a:ext uri="{0D108BD9-81ED-4DB2-BD59-A6C34878D82A}">
                    <a16:rowId xmlns="" xmlns:a16="http://schemas.microsoft.com/office/drawing/2014/main" val="10003"/>
                  </a:ext>
                </a:extLst>
              </a:tr>
            </a:tbl>
          </a:graphicData>
        </a:graphic>
      </p:graphicFrame>
      <p:sp>
        <p:nvSpPr>
          <p:cNvPr id="14" name="矢印: 下 34"/>
          <p:cNvSpPr/>
          <p:nvPr/>
        </p:nvSpPr>
        <p:spPr>
          <a:xfrm rot="10800000" flipV="1">
            <a:off x="6457950" y="5314771"/>
            <a:ext cx="516605" cy="467436"/>
          </a:xfrm>
          <a:prstGeom prst="downArrow">
            <a:avLst/>
          </a:prstGeom>
          <a:solidFill>
            <a:schemeClr val="bg2">
              <a:lumMod val="75000"/>
            </a:schemeClr>
          </a:solidFill>
          <a:ln>
            <a:solidFill>
              <a:schemeClr val="tx1">
                <a:lumMod val="50000"/>
                <a:lumOff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013">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1459061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正方形/長方形 19"/>
          <p:cNvSpPr/>
          <p:nvPr/>
        </p:nvSpPr>
        <p:spPr>
          <a:xfrm>
            <a:off x="6810330" y="2232352"/>
            <a:ext cx="2168748" cy="2282219"/>
          </a:xfrm>
          <a:prstGeom prst="rect">
            <a:avLst/>
          </a:prstGeom>
          <a:solidFill>
            <a:schemeClr val="accent2"/>
          </a:solid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r>
              <a:rPr lang="ja-JP" altLang="en-US" sz="2600" b="1" dirty="0" smtClean="0">
                <a:latin typeface="ＭＳ ゴシック" panose="020B0609070205080204" pitchFamily="49" charset="-128"/>
                <a:ea typeface="ＭＳ ゴシック" panose="020B0609070205080204" pitchFamily="49" charset="-128"/>
              </a:rPr>
              <a:t>「総合的な探究の時間」を通して育成する資質・能力</a:t>
            </a:r>
            <a:endParaRPr lang="ja-JP" altLang="en-US" sz="2600" b="1" dirty="0">
              <a:latin typeface="ＭＳ ゴシック" panose="020B0609070205080204" pitchFamily="49" charset="-128"/>
              <a:ea typeface="ＭＳ ゴシック" panose="020B0609070205080204" pitchFamily="49" charset="-128"/>
            </a:endParaRPr>
          </a:p>
        </p:txBody>
      </p:sp>
      <p:sp>
        <p:nvSpPr>
          <p:cNvPr id="4" name="タイトル 3"/>
          <p:cNvSpPr>
            <a:spLocks noGrp="1"/>
          </p:cNvSpPr>
          <p:nvPr>
            <p:ph type="title"/>
          </p:nvPr>
        </p:nvSpPr>
        <p:spPr>
          <a:xfrm>
            <a:off x="0" y="-5186"/>
            <a:ext cx="9144000" cy="479451"/>
          </a:xfrm>
        </p:spPr>
        <p:txBody>
          <a:bodyPr lIns="0" tIns="0" rIns="0" bIns="0">
            <a:normAutofit/>
          </a:bodyPr>
          <a:lstStyle/>
          <a:p>
            <a:r>
              <a:rPr kumimoji="1" lang="en-US" altLang="ja-JP" sz="2800" dirty="0" smtClean="0">
                <a:latin typeface="ＭＳ ゴシック" panose="020B0609070205080204" pitchFamily="49" charset="-128"/>
                <a:ea typeface="ＭＳ ゴシック" panose="020B0609070205080204" pitchFamily="49" charset="-128"/>
              </a:rPr>
              <a:t>【</a:t>
            </a:r>
            <a:r>
              <a:rPr kumimoji="1" lang="ja-JP" altLang="en-US" sz="2800" dirty="0" smtClean="0">
                <a:latin typeface="ＭＳ ゴシック" panose="020B0609070205080204" pitchFamily="49" charset="-128"/>
                <a:ea typeface="ＭＳ ゴシック" panose="020B0609070205080204" pitchFamily="49" charset="-128"/>
              </a:rPr>
              <a:t>各教科・科目との関連～</a:t>
            </a:r>
            <a:r>
              <a:rPr lang="ja-JP" altLang="en-US" sz="2800" dirty="0" smtClean="0">
                <a:latin typeface="ＭＳ ゴシック" panose="020B0609070205080204" pitchFamily="49" charset="-128"/>
                <a:ea typeface="ＭＳ ゴシック" panose="020B0609070205080204" pitchFamily="49" charset="-128"/>
              </a:rPr>
              <a:t>探究</a:t>
            </a:r>
            <a:r>
              <a:rPr lang="ja-JP" altLang="en-US" sz="2800" dirty="0">
                <a:latin typeface="ＭＳ ゴシック" panose="020B0609070205080204" pitchFamily="49" charset="-128"/>
                <a:ea typeface="ＭＳ ゴシック" panose="020B0609070205080204" pitchFamily="49" charset="-128"/>
              </a:rPr>
              <a:t>の見方・考え方と</a:t>
            </a:r>
            <a:r>
              <a:rPr lang="ja-JP" altLang="en-US" sz="2800" dirty="0" smtClean="0">
                <a:latin typeface="ＭＳ ゴシック" panose="020B0609070205080204" pitchFamily="49" charset="-128"/>
                <a:ea typeface="ＭＳ ゴシック" panose="020B0609070205080204" pitchFamily="49" charset="-128"/>
              </a:rPr>
              <a:t>は～</a:t>
            </a:r>
            <a:r>
              <a:rPr kumimoji="1" lang="en-US" altLang="ja-JP" sz="2800" dirty="0" smtClean="0">
                <a:latin typeface="ＭＳ ゴシック" panose="020B0609070205080204" pitchFamily="49" charset="-128"/>
                <a:ea typeface="ＭＳ ゴシック" panose="020B0609070205080204" pitchFamily="49" charset="-128"/>
              </a:rPr>
              <a:t>】</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41" name="円/楕円 40"/>
          <p:cNvSpPr/>
          <p:nvPr/>
        </p:nvSpPr>
        <p:spPr>
          <a:xfrm>
            <a:off x="991423" y="504495"/>
            <a:ext cx="7109204" cy="60211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400" dirty="0"/>
              <a:t>普段の授業が</a:t>
            </a:r>
            <a:r>
              <a:rPr lang="ja-JP" altLang="en-US" sz="2400" dirty="0" smtClean="0"/>
              <a:t>探究に</a:t>
            </a:r>
            <a:r>
              <a:rPr lang="ja-JP" altLang="en-US" sz="2400" dirty="0"/>
              <a:t>つながる</a:t>
            </a:r>
          </a:p>
        </p:txBody>
      </p:sp>
      <p:pic>
        <p:nvPicPr>
          <p:cNvPr id="6" name="図 5"/>
          <p:cNvPicPr>
            <a:picLocks noChangeAspect="1"/>
          </p:cNvPicPr>
          <p:nvPr/>
        </p:nvPicPr>
        <p:blipFill>
          <a:blip r:embed="rId3"/>
          <a:stretch>
            <a:fillRect/>
          </a:stretch>
        </p:blipFill>
        <p:spPr>
          <a:xfrm>
            <a:off x="2981052" y="5017252"/>
            <a:ext cx="3078844" cy="1546593"/>
          </a:xfrm>
          <a:prstGeom prst="rect">
            <a:avLst/>
          </a:prstGeom>
        </p:spPr>
      </p:pic>
      <p:sp>
        <p:nvSpPr>
          <p:cNvPr id="45" name="上矢印 44"/>
          <p:cNvSpPr/>
          <p:nvPr/>
        </p:nvSpPr>
        <p:spPr>
          <a:xfrm rot="5400000" flipH="1">
            <a:off x="6239893" y="3016991"/>
            <a:ext cx="423765" cy="717108"/>
          </a:xfrm>
          <a:prstGeom prst="upArrow">
            <a:avLst>
              <a:gd name="adj1" fmla="val 50000"/>
              <a:gd name="adj2" fmla="val 76482"/>
            </a:avLst>
          </a:prstGeom>
          <a:gradFill>
            <a:lin ang="10200000" scaled="0"/>
          </a:gradFill>
        </p:spPr>
        <p:style>
          <a:lnRef idx="0">
            <a:schemeClr val="accent1"/>
          </a:lnRef>
          <a:fillRef idx="3">
            <a:schemeClr val="accent1"/>
          </a:fillRef>
          <a:effectRef idx="3">
            <a:schemeClr val="accent1"/>
          </a:effectRef>
          <a:fontRef idx="minor">
            <a:schemeClr val="lt1"/>
          </a:fontRef>
        </p:style>
        <p:txBody>
          <a:bodyPr rtlCol="0" anchor="ctr"/>
          <a:lstStyle/>
          <a:p>
            <a:pPr algn="ctr"/>
            <a:endParaRPr lang="ja-JP" altLang="en-US" sz="1350"/>
          </a:p>
        </p:txBody>
      </p:sp>
      <p:grpSp>
        <p:nvGrpSpPr>
          <p:cNvPr id="10" name="グループ化 9"/>
          <p:cNvGrpSpPr/>
          <p:nvPr/>
        </p:nvGrpSpPr>
        <p:grpSpPr>
          <a:xfrm>
            <a:off x="2760609" y="1217311"/>
            <a:ext cx="3691167" cy="5574674"/>
            <a:chOff x="3832549" y="626911"/>
            <a:chExt cx="1569867" cy="3082477"/>
          </a:xfrm>
        </p:grpSpPr>
        <p:sp>
          <p:nvSpPr>
            <p:cNvPr id="47" name="テキスト ボックス 46"/>
            <p:cNvSpPr txBox="1"/>
            <p:nvPr/>
          </p:nvSpPr>
          <p:spPr>
            <a:xfrm>
              <a:off x="3890690" y="626911"/>
              <a:ext cx="1358552" cy="3082477"/>
            </a:xfrm>
            <a:prstGeom prst="rect">
              <a:avLst/>
            </a:prstGeom>
            <a:noFill/>
            <a:ln w="76200">
              <a:solidFill>
                <a:srgbClr val="002060"/>
              </a:solidFill>
            </a:ln>
          </p:spPr>
          <p:txBody>
            <a:bodyPr wrap="square" lIns="72000" tIns="36000" rIns="72000" bIns="36000" rtlCol="0">
              <a:noAutofit/>
            </a:bodyPr>
            <a:lstStyle/>
            <a:p>
              <a:pPr marL="72000" indent="-72000"/>
              <a:endParaRPr lang="en-US" altLang="ja-JP" spc="-150" dirty="0" smtClean="0">
                <a:latin typeface="ＭＳ ゴシック" panose="020B0609070205080204" pitchFamily="49" charset="-128"/>
                <a:ea typeface="ＭＳ ゴシック" panose="020B0609070205080204" pitchFamily="49" charset="-128"/>
              </a:endParaRPr>
            </a:p>
            <a:p>
              <a:endParaRPr lang="en-US" altLang="ja-JP" sz="1600" spc="-150" dirty="0" smtClean="0">
                <a:latin typeface="ＭＳ ゴシック" panose="020B0609070205080204" pitchFamily="49" charset="-128"/>
                <a:ea typeface="ＭＳ ゴシック" panose="020B0609070205080204" pitchFamily="49" charset="-128"/>
              </a:endParaRPr>
            </a:p>
            <a:p>
              <a:pPr marL="108000" indent="-108000">
                <a:buFont typeface="Arial" panose="020B0604020202020204" pitchFamily="34" charset="0"/>
                <a:buChar char="•"/>
              </a:pPr>
              <a:r>
                <a:rPr lang="ja-JP" altLang="en-US" spc="-150" dirty="0" smtClean="0">
                  <a:latin typeface="ＭＳ ゴシック" panose="020B0609070205080204" pitchFamily="49" charset="-128"/>
                  <a:ea typeface="ＭＳ ゴシック" panose="020B0609070205080204" pitchFamily="49" charset="-128"/>
                </a:rPr>
                <a:t>各教科</a:t>
              </a:r>
              <a:r>
                <a:rPr lang="ja-JP" altLang="en-US" spc="-150" dirty="0">
                  <a:latin typeface="ＭＳ ゴシック" panose="020B0609070205080204" pitchFamily="49" charset="-128"/>
                  <a:ea typeface="ＭＳ ゴシック" panose="020B0609070205080204" pitchFamily="49" charset="-128"/>
                </a:rPr>
                <a:t>・科目等における見方・考え方を総合的・統合的に</a:t>
              </a:r>
              <a:r>
                <a:rPr lang="ja-JP" altLang="en-US" spc="-150" dirty="0" smtClean="0">
                  <a:latin typeface="ＭＳ ゴシック" panose="020B0609070205080204" pitchFamily="49" charset="-128"/>
                  <a:ea typeface="ＭＳ ゴシック" panose="020B0609070205080204" pitchFamily="49" charset="-128"/>
                </a:rPr>
                <a:t>働かせる</a:t>
              </a:r>
              <a:endParaRPr lang="en-US" altLang="ja-JP" spc="-150" dirty="0" smtClean="0">
                <a:latin typeface="ＭＳ ゴシック" panose="020B0609070205080204" pitchFamily="49" charset="-128"/>
                <a:ea typeface="ＭＳ ゴシック" panose="020B0609070205080204" pitchFamily="49" charset="-128"/>
              </a:endParaRPr>
            </a:p>
            <a:p>
              <a:pPr marL="108000" indent="-108000">
                <a:buFont typeface="Arial" panose="020B0604020202020204" pitchFamily="34" charset="0"/>
                <a:buChar char="•"/>
              </a:pPr>
              <a:r>
                <a:rPr lang="ja-JP" altLang="en-US" dirty="0" smtClean="0"/>
                <a:t>特定の教科・科目等の視点だけで捉えきれない広範かつ複雑な事象を多様な角度から俯瞰して捉え、実</a:t>
              </a:r>
              <a:r>
                <a:rPr lang="ja-JP" altLang="en-US" dirty="0"/>
                <a:t>社会や実生活の複雑な文脈や自己の在り方生き方と関連付けて</a:t>
              </a:r>
              <a:r>
                <a:rPr lang="ja-JP" altLang="en-US" dirty="0" smtClean="0"/>
                <a:t>問い続ける</a:t>
              </a:r>
              <a:endParaRPr lang="en-US" altLang="ja-JP" dirty="0" smtClean="0"/>
            </a:p>
            <a:p>
              <a:pPr algn="ctr"/>
              <a:endParaRPr lang="en-US" altLang="ja-JP" b="1" u="sng" spc="-150" dirty="0">
                <a:latin typeface="ＭＳ ゴシック" panose="020B0609070205080204" pitchFamily="49" charset="-128"/>
                <a:ea typeface="ＭＳ ゴシック" panose="020B0609070205080204" pitchFamily="49" charset="-128"/>
              </a:endParaRPr>
            </a:p>
          </p:txBody>
        </p:sp>
        <p:sp>
          <p:nvSpPr>
            <p:cNvPr id="19" name="テキスト ボックス 18"/>
            <p:cNvSpPr txBox="1"/>
            <p:nvPr/>
          </p:nvSpPr>
          <p:spPr>
            <a:xfrm>
              <a:off x="3832549" y="664690"/>
              <a:ext cx="1569867" cy="204220"/>
            </a:xfrm>
            <a:prstGeom prst="rect">
              <a:avLst/>
            </a:prstGeom>
            <a:noFill/>
          </p:spPr>
          <p:txBody>
            <a:bodyPr wrap="square" rtlCol="0">
              <a:spAutoFit/>
            </a:bodyPr>
            <a:lstStyle/>
            <a:p>
              <a:pPr algn="ctr"/>
              <a:r>
                <a:rPr lang="ja-JP" altLang="en-US" b="1" u="sng" dirty="0"/>
                <a:t>探究の見方</a:t>
              </a:r>
              <a:r>
                <a:rPr lang="ja-JP" altLang="en-US" b="1" u="sng" dirty="0" smtClean="0"/>
                <a:t>・考え方</a:t>
              </a:r>
              <a:endParaRPr lang="en-US" altLang="ja-JP" b="1" u="sng" dirty="0" smtClean="0"/>
            </a:p>
          </p:txBody>
        </p:sp>
      </p:grpSp>
      <p:sp>
        <p:nvSpPr>
          <p:cNvPr id="72" name="上矢印 71"/>
          <p:cNvSpPr/>
          <p:nvPr/>
        </p:nvSpPr>
        <p:spPr>
          <a:xfrm rot="5400000" flipH="1">
            <a:off x="2451185" y="3085462"/>
            <a:ext cx="427932" cy="576000"/>
          </a:xfrm>
          <a:prstGeom prst="upArrow">
            <a:avLst>
              <a:gd name="adj1" fmla="val 50000"/>
              <a:gd name="adj2" fmla="val 76482"/>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ja-JP" altLang="en-US" sz="1350"/>
          </a:p>
        </p:txBody>
      </p:sp>
      <p:grpSp>
        <p:nvGrpSpPr>
          <p:cNvPr id="9" name="グループ化 8"/>
          <p:cNvGrpSpPr/>
          <p:nvPr/>
        </p:nvGrpSpPr>
        <p:grpSpPr>
          <a:xfrm>
            <a:off x="183246" y="1217311"/>
            <a:ext cx="2193197" cy="5596585"/>
            <a:chOff x="5992862" y="1560623"/>
            <a:chExt cx="2036953" cy="5236198"/>
          </a:xfrm>
        </p:grpSpPr>
        <p:sp>
          <p:nvSpPr>
            <p:cNvPr id="70" name="テキスト ボックス 69"/>
            <p:cNvSpPr txBox="1"/>
            <p:nvPr/>
          </p:nvSpPr>
          <p:spPr>
            <a:xfrm>
              <a:off x="5992862" y="1560623"/>
              <a:ext cx="2036953" cy="5236198"/>
            </a:xfrm>
            <a:prstGeom prst="rect">
              <a:avLst/>
            </a:prstGeom>
            <a:noFill/>
            <a:ln w="76200">
              <a:solidFill>
                <a:srgbClr val="002060"/>
              </a:solidFill>
            </a:ln>
          </p:spPr>
          <p:txBody>
            <a:bodyPr wrap="square" lIns="72000" tIns="36000" rIns="72000" bIns="36000" rtlCol="0">
              <a:noAutofit/>
            </a:bodyPr>
            <a:lstStyle/>
            <a:p>
              <a:pPr marL="72000" indent="-72000"/>
              <a:endParaRPr lang="en-US" altLang="ja-JP" sz="1600" spc="-150" dirty="0">
                <a:latin typeface="ＭＳ ゴシック" panose="020B0609070205080204" pitchFamily="49" charset="-128"/>
                <a:ea typeface="ＭＳ ゴシック" panose="020B0609070205080204" pitchFamily="49" charset="-128"/>
              </a:endParaRPr>
            </a:p>
          </p:txBody>
        </p:sp>
        <p:sp>
          <p:nvSpPr>
            <p:cNvPr id="55" name="対角する 2 つの角を丸めた四角形 54"/>
            <p:cNvSpPr/>
            <p:nvPr/>
          </p:nvSpPr>
          <p:spPr>
            <a:xfrm>
              <a:off x="6100414" y="2167503"/>
              <a:ext cx="1815429" cy="724114"/>
            </a:xfrm>
            <a:prstGeom prst="round2DiagRect">
              <a:avLst>
                <a:gd name="adj1" fmla="val 0"/>
                <a:gd name="adj2" fmla="val 0"/>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r>
                <a:rPr lang="en-US" altLang="ja-JP" sz="1100" spc="-150" dirty="0" smtClean="0"/>
                <a:t>【</a:t>
              </a:r>
              <a:r>
                <a:rPr lang="ja-JP" altLang="en-US" sz="1100" spc="-150" dirty="0" smtClean="0"/>
                <a:t>国語</a:t>
              </a:r>
              <a:r>
                <a:rPr lang="en-US" altLang="ja-JP" sz="1100" spc="-150" dirty="0" smtClean="0"/>
                <a:t>】</a:t>
              </a:r>
              <a:r>
                <a:rPr lang="ja-JP" altLang="en-US" sz="1100" spc="-150" dirty="0" smtClean="0"/>
                <a:t>　対象</a:t>
              </a:r>
              <a:r>
                <a:rPr lang="ja-JP" altLang="en-US" sz="1100" spc="-150" dirty="0"/>
                <a:t>と言葉、言葉と言葉の関係を、言葉の</a:t>
              </a:r>
              <a:r>
                <a:rPr lang="ja-JP" altLang="en-US" sz="1100" spc="-150" dirty="0" smtClean="0"/>
                <a:t>意味</a:t>
              </a:r>
              <a:r>
                <a:rPr lang="ja-JP" altLang="en-US" sz="1100" spc="-150" dirty="0"/>
                <a:t>、働き、使い方等に着目して捉え、その関係性を問い直して</a:t>
              </a:r>
              <a:r>
                <a:rPr lang="ja-JP" altLang="en-US" sz="1100" spc="-150" dirty="0" smtClean="0"/>
                <a:t>意味付ける</a:t>
              </a:r>
              <a:endParaRPr lang="ja-JP" altLang="en-US" sz="1100" spc="-150" dirty="0"/>
            </a:p>
          </p:txBody>
        </p:sp>
        <p:sp>
          <p:nvSpPr>
            <p:cNvPr id="56" name="対角する 2 つの角を丸めた四角形 55"/>
            <p:cNvSpPr/>
            <p:nvPr/>
          </p:nvSpPr>
          <p:spPr>
            <a:xfrm>
              <a:off x="6100414" y="2971703"/>
              <a:ext cx="1815428" cy="1636063"/>
            </a:xfrm>
            <a:prstGeom prst="round2DiagRect">
              <a:avLst>
                <a:gd name="adj1" fmla="val 0"/>
                <a:gd name="adj2" fmla="val 0"/>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r>
                <a:rPr lang="en-US" altLang="ja-JP" sz="1100" spc="-150" dirty="0" smtClean="0"/>
                <a:t>【</a:t>
              </a:r>
              <a:r>
                <a:rPr lang="ja-JP" altLang="ja-JP" sz="1100" spc="-150" dirty="0" smtClean="0"/>
                <a:t>地理歴史</a:t>
              </a:r>
              <a:r>
                <a:rPr lang="en-US" altLang="ja-JP" sz="1100" spc="-150" dirty="0" smtClean="0"/>
                <a:t>】</a:t>
              </a:r>
            </a:p>
            <a:p>
              <a:pPr marL="72000" indent="-72000">
                <a:buFont typeface="Arial" panose="020B0604020202020204" pitchFamily="34" charset="0"/>
                <a:buChar char="•"/>
              </a:pPr>
              <a:r>
                <a:rPr lang="ja-JP" altLang="en-US" sz="1100" spc="-150" dirty="0" smtClean="0"/>
                <a:t>社会的事象を、位置</a:t>
              </a:r>
              <a:r>
                <a:rPr lang="ja-JP" altLang="en-US" sz="1100" spc="-150" dirty="0"/>
                <a:t>や空間的な広がりに着目して</a:t>
              </a:r>
              <a:r>
                <a:rPr lang="ja-JP" altLang="en-US" sz="1100" spc="-150" dirty="0" smtClean="0"/>
                <a:t>捉え、地域</a:t>
              </a:r>
              <a:r>
                <a:rPr lang="ja-JP" altLang="en-US" sz="1100" spc="-150" dirty="0"/>
                <a:t>の環境条件や地域間の結び付きなど</a:t>
              </a:r>
              <a:r>
                <a:rPr lang="ja-JP" altLang="en-US" sz="1100" spc="-150" dirty="0" smtClean="0"/>
                <a:t>の地域</a:t>
              </a:r>
              <a:r>
                <a:rPr lang="ja-JP" altLang="en-US" sz="1100" spc="-150" dirty="0"/>
                <a:t>という枠組みの中</a:t>
              </a:r>
              <a:r>
                <a:rPr lang="ja-JP" altLang="en-US" sz="1100" spc="-150" dirty="0" smtClean="0"/>
                <a:t>で、人間</a:t>
              </a:r>
              <a:r>
                <a:rPr lang="ja-JP" altLang="en-US" sz="1100" spc="-150" dirty="0"/>
                <a:t>の営みと</a:t>
              </a:r>
              <a:r>
                <a:rPr lang="ja-JP" altLang="en-US" sz="1100" spc="-150" dirty="0" smtClean="0"/>
                <a:t>関連付ける（地理）</a:t>
              </a:r>
              <a:endParaRPr lang="en-US" altLang="ja-JP" sz="1100" spc="-150" dirty="0" smtClean="0"/>
            </a:p>
            <a:p>
              <a:pPr marL="72000" indent="-72000">
                <a:buFont typeface="Arial" panose="020B0604020202020204" pitchFamily="34" charset="0"/>
                <a:buChar char="•"/>
              </a:pPr>
              <a:r>
                <a:rPr lang="ja-JP" altLang="en-US" sz="1100" spc="-150" dirty="0" smtClean="0"/>
                <a:t>社会的</a:t>
              </a:r>
              <a:r>
                <a:rPr lang="ja-JP" altLang="en-US" sz="1100" spc="-150" dirty="0"/>
                <a:t>事象を</a:t>
              </a:r>
              <a:r>
                <a:rPr lang="ja-JP" altLang="en-US" sz="1100" spc="-150" dirty="0" smtClean="0"/>
                <a:t>時期、推移</a:t>
              </a:r>
              <a:r>
                <a:rPr lang="ja-JP" altLang="en-US" sz="1100" spc="-150" dirty="0"/>
                <a:t>などに着目して</a:t>
              </a:r>
              <a:r>
                <a:rPr lang="ja-JP" altLang="en-US" sz="1100" spc="-150" dirty="0" smtClean="0"/>
                <a:t>捉え、類似</a:t>
              </a:r>
              <a:r>
                <a:rPr lang="ja-JP" altLang="en-US" sz="1100" spc="-150" dirty="0"/>
                <a:t>や差異</a:t>
              </a:r>
              <a:r>
                <a:rPr lang="ja-JP" altLang="en-US" sz="1100" spc="-150" dirty="0" smtClean="0"/>
                <a:t>など</a:t>
              </a:r>
              <a:r>
                <a:rPr lang="ja-JP" altLang="en-US" sz="1100" spc="-150" dirty="0"/>
                <a:t>を明確にしたり事象同士を因果関係などで</a:t>
              </a:r>
              <a:r>
                <a:rPr lang="ja-JP" altLang="en-US" sz="1100" spc="-150" dirty="0" smtClean="0"/>
                <a:t>関連付けたりする（歴史）</a:t>
              </a:r>
              <a:endParaRPr lang="ja-JP" altLang="en-US" sz="1100" spc="-150" dirty="0"/>
            </a:p>
          </p:txBody>
        </p:sp>
        <p:sp>
          <p:nvSpPr>
            <p:cNvPr id="57" name="対角する 2 つの角を丸めた四角形 56"/>
            <p:cNvSpPr/>
            <p:nvPr/>
          </p:nvSpPr>
          <p:spPr>
            <a:xfrm>
              <a:off x="6100414" y="4677615"/>
              <a:ext cx="1815426" cy="645491"/>
            </a:xfrm>
            <a:prstGeom prst="round2DiagRect">
              <a:avLst>
                <a:gd name="adj1" fmla="val 0"/>
                <a:gd name="adj2" fmla="val 0"/>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4290" numCol="1" spcCol="0" rtlCol="0" fromWordArt="0" anchor="ctr" anchorCtr="0" forceAA="0" compatLnSpc="1">
              <a:prstTxWarp prst="textNoShape">
                <a:avLst/>
              </a:prstTxWarp>
              <a:noAutofit/>
            </a:bodyPr>
            <a:lstStyle/>
            <a:p>
              <a:r>
                <a:rPr lang="en-US" altLang="ja-JP" sz="1100" spc="-150" dirty="0" smtClean="0"/>
                <a:t>【</a:t>
              </a:r>
              <a:r>
                <a:rPr lang="ja-JP" altLang="en-US" sz="1100" spc="-150" dirty="0" smtClean="0"/>
                <a:t>数学</a:t>
              </a:r>
              <a:r>
                <a:rPr lang="en-US" altLang="ja-JP" sz="1100" spc="-150" dirty="0" smtClean="0"/>
                <a:t>】</a:t>
              </a:r>
              <a:r>
                <a:rPr lang="ja-JP" altLang="en-US" sz="1100" spc="-150" dirty="0" smtClean="0"/>
                <a:t>　事象を、数量</a:t>
              </a:r>
              <a:r>
                <a:rPr lang="ja-JP" altLang="en-US" sz="1100" spc="-150" dirty="0"/>
                <a:t>や図形及びそれらの関係 などに着目して</a:t>
              </a:r>
              <a:r>
                <a:rPr lang="ja-JP" altLang="en-US" sz="1100" spc="-150" dirty="0" smtClean="0"/>
                <a:t>捉え、論理的、統合的</a:t>
              </a:r>
              <a:r>
                <a:rPr lang="ja-JP" altLang="en-US" sz="1100" spc="-150" dirty="0"/>
                <a:t>・</a:t>
              </a:r>
              <a:r>
                <a:rPr lang="ja-JP" altLang="en-US" sz="1100" spc="-150" dirty="0" smtClean="0"/>
                <a:t>発展的、体系的</a:t>
              </a:r>
              <a:r>
                <a:rPr lang="ja-JP" altLang="en-US" sz="1100" spc="-150" dirty="0"/>
                <a:t>に考える</a:t>
              </a:r>
            </a:p>
          </p:txBody>
        </p:sp>
        <p:sp>
          <p:nvSpPr>
            <p:cNvPr id="58" name="対角する 2 つの角を丸めた四角形 57"/>
            <p:cNvSpPr/>
            <p:nvPr/>
          </p:nvSpPr>
          <p:spPr>
            <a:xfrm>
              <a:off x="6100414" y="5392955"/>
              <a:ext cx="1815427" cy="999548"/>
            </a:xfrm>
            <a:prstGeom prst="round2DiagRect">
              <a:avLst>
                <a:gd name="adj1" fmla="val 0"/>
                <a:gd name="adj2" fmla="val 0"/>
              </a:avLst>
            </a:prstGeom>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r>
                <a:rPr lang="en-US" altLang="ja-JP" sz="1100" spc="-150" dirty="0" smtClean="0"/>
                <a:t>【</a:t>
              </a:r>
              <a:r>
                <a:rPr lang="ja-JP" altLang="en-US" sz="1100" spc="-150" dirty="0" smtClean="0"/>
                <a:t>理科</a:t>
              </a:r>
              <a:r>
                <a:rPr lang="en-US" altLang="ja-JP" sz="1100" spc="-150" dirty="0" smtClean="0"/>
                <a:t>】</a:t>
              </a:r>
              <a:r>
                <a:rPr lang="ja-JP" altLang="en-US" sz="1100" spc="-150" dirty="0" smtClean="0"/>
                <a:t>　自然</a:t>
              </a:r>
              <a:r>
                <a:rPr lang="ja-JP" altLang="en-US" sz="1100" spc="-150" dirty="0"/>
                <a:t>の事物・現象</a:t>
              </a:r>
              <a:r>
                <a:rPr lang="ja-JP" altLang="en-US" sz="1100" spc="-150" dirty="0" smtClean="0"/>
                <a:t>を、質的</a:t>
              </a:r>
              <a:r>
                <a:rPr lang="ja-JP" altLang="en-US" sz="1100" spc="-150" dirty="0"/>
                <a:t>・量的な関係や時間的・空間的な関係などの科学的な視点で</a:t>
              </a:r>
              <a:r>
                <a:rPr lang="ja-JP" altLang="en-US" sz="1100" spc="-150" dirty="0" smtClean="0"/>
                <a:t>捉え、比較したり、関係付けたり</a:t>
              </a:r>
              <a:r>
                <a:rPr lang="ja-JP" altLang="en-US" sz="1100" spc="-150" dirty="0"/>
                <a:t>するなどの科学的に探究する方法を用いて</a:t>
              </a:r>
              <a:r>
                <a:rPr lang="ja-JP" altLang="en-US" sz="1100" spc="-150" dirty="0" smtClean="0"/>
                <a:t>考える</a:t>
              </a:r>
              <a:endParaRPr lang="ja-JP" altLang="en-US" sz="1100" spc="-150" dirty="0"/>
            </a:p>
          </p:txBody>
        </p:sp>
        <p:sp>
          <p:nvSpPr>
            <p:cNvPr id="54" name="テキスト ボックス 53"/>
            <p:cNvSpPr txBox="1"/>
            <p:nvPr/>
          </p:nvSpPr>
          <p:spPr>
            <a:xfrm>
              <a:off x="6030267" y="1616156"/>
              <a:ext cx="1958787" cy="518324"/>
            </a:xfrm>
            <a:prstGeom prst="rect">
              <a:avLst/>
            </a:prstGeom>
            <a:noFill/>
          </p:spPr>
          <p:txBody>
            <a:bodyPr wrap="square" lIns="0" tIns="0" rIns="0" bIns="0" rtlCol="0">
              <a:spAutoFit/>
            </a:bodyPr>
            <a:lstStyle/>
            <a:p>
              <a:pPr algn="ctr"/>
              <a:r>
                <a:rPr lang="ja-JP" altLang="en-US" b="1" u="sng" spc="-30" dirty="0" smtClean="0"/>
                <a:t>各教科・科目における</a:t>
              </a:r>
              <a:endParaRPr lang="en-US" altLang="ja-JP" b="1" u="sng" spc="-30" dirty="0" smtClean="0"/>
            </a:p>
            <a:p>
              <a:pPr algn="ctr"/>
              <a:r>
                <a:rPr lang="ja-JP" altLang="en-US" b="1" u="sng" dirty="0" smtClean="0"/>
                <a:t>見方</a:t>
              </a:r>
              <a:r>
                <a:rPr lang="ja-JP" altLang="en-US" b="1" u="sng" dirty="0"/>
                <a:t>・考え方（例）</a:t>
              </a:r>
              <a:endParaRPr lang="en-US" altLang="ja-JP" b="1" u="sng" dirty="0"/>
            </a:p>
          </p:txBody>
        </p:sp>
        <p:sp>
          <p:nvSpPr>
            <p:cNvPr id="35" name="テキスト ボックス 34"/>
            <p:cNvSpPr txBox="1"/>
            <p:nvPr/>
          </p:nvSpPr>
          <p:spPr>
            <a:xfrm>
              <a:off x="7321851" y="6493378"/>
              <a:ext cx="610285" cy="184666"/>
            </a:xfrm>
            <a:prstGeom prst="rect">
              <a:avLst/>
            </a:prstGeom>
            <a:noFill/>
          </p:spPr>
          <p:txBody>
            <a:bodyPr wrap="square" lIns="0" tIns="0" rIns="0" bIns="0" rtlCol="0">
              <a:spAutoFit/>
            </a:bodyPr>
            <a:lstStyle/>
            <a:p>
              <a:pPr algn="ctr"/>
              <a:r>
                <a:rPr lang="en-US" altLang="ja-JP" sz="1200" b="1" dirty="0" smtClean="0"/>
                <a:t>……</a:t>
              </a:r>
              <a:r>
                <a:rPr lang="ja-JP" altLang="en-US" sz="1200" b="1" dirty="0" smtClean="0"/>
                <a:t>など</a:t>
              </a:r>
              <a:endParaRPr lang="en-US" altLang="ja-JP" sz="1200" b="1" dirty="0"/>
            </a:p>
          </p:txBody>
        </p:sp>
      </p:grpSp>
      <p:sp>
        <p:nvSpPr>
          <p:cNvPr id="2" name="スライド番号プレースホルダー 1"/>
          <p:cNvSpPr>
            <a:spLocks noGrp="1"/>
          </p:cNvSpPr>
          <p:nvPr>
            <p:ph type="sldNum" sz="quarter" idx="12"/>
          </p:nvPr>
        </p:nvSpPr>
        <p:spPr/>
        <p:txBody>
          <a:bodyPr/>
          <a:lstStyle/>
          <a:p>
            <a:fld id="{2ABD4F6D-E658-4974-B811-492294182954}" type="slidenum">
              <a:rPr kumimoji="1" lang="ja-JP" altLang="en-US" smtClean="0"/>
              <a:t>3</a:t>
            </a:fld>
            <a:endParaRPr kumimoji="1" lang="ja-JP" altLang="en-US"/>
          </a:p>
        </p:txBody>
      </p:sp>
    </p:spTree>
    <p:extLst>
      <p:ext uri="{BB962C8B-B14F-4D97-AF65-F5344CB8AC3E}">
        <p14:creationId xmlns:p14="http://schemas.microsoft.com/office/powerpoint/2010/main" val="38659842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タイトル 3"/>
          <p:cNvSpPr>
            <a:spLocks noGrp="1"/>
          </p:cNvSpPr>
          <p:nvPr>
            <p:ph type="title"/>
          </p:nvPr>
        </p:nvSpPr>
        <p:spPr>
          <a:xfrm>
            <a:off x="24302" y="205692"/>
            <a:ext cx="8955647" cy="506059"/>
          </a:xfrm>
        </p:spPr>
        <p:txBody>
          <a:bodyPr lIns="0" tIns="0" rIns="0" bIns="0">
            <a:noAutofit/>
          </a:bodyPr>
          <a:lstStyle/>
          <a:p>
            <a:r>
              <a:rPr kumimoji="1" lang="en-US" altLang="ja-JP" sz="2800" dirty="0" smtClean="0">
                <a:latin typeface="ＭＳ ゴシック" panose="020B0609070205080204" pitchFamily="49" charset="-128"/>
                <a:ea typeface="ＭＳ ゴシック" panose="020B0609070205080204" pitchFamily="49" charset="-128"/>
              </a:rPr>
              <a:t>【</a:t>
            </a:r>
            <a:r>
              <a:rPr kumimoji="1" lang="ja-JP" altLang="en-US" sz="2800" dirty="0" smtClean="0">
                <a:latin typeface="ＭＳ ゴシック" panose="020B0609070205080204" pitchFamily="49" charset="-128"/>
                <a:ea typeface="ＭＳ ゴシック" panose="020B0609070205080204" pitchFamily="49" charset="-128"/>
              </a:rPr>
              <a:t>各教科・科目との関連～</a:t>
            </a:r>
            <a:r>
              <a:rPr lang="ja-JP" altLang="en-US" sz="2800" dirty="0" smtClean="0">
                <a:latin typeface="ＭＳ ゴシック" panose="020B0609070205080204" pitchFamily="49" charset="-128"/>
                <a:ea typeface="ＭＳ ゴシック" panose="020B0609070205080204" pitchFamily="49" charset="-128"/>
              </a:rPr>
              <a:t>探究を繰り返すことで学びを</a:t>
            </a:r>
            <a:r>
              <a:rPr lang="en-US" altLang="ja-JP" sz="2800" dirty="0" smtClean="0">
                <a:latin typeface="ＭＳ ゴシック" panose="020B0609070205080204" pitchFamily="49" charset="-128"/>
                <a:ea typeface="ＭＳ ゴシック" panose="020B0609070205080204" pitchFamily="49" charset="-128"/>
              </a:rPr>
              <a:t/>
            </a:r>
            <a:br>
              <a:rPr lang="en-US" altLang="ja-JP" sz="2800" dirty="0" smtClean="0">
                <a:latin typeface="ＭＳ ゴシック" panose="020B0609070205080204" pitchFamily="49" charset="-128"/>
                <a:ea typeface="ＭＳ ゴシック" panose="020B0609070205080204" pitchFamily="49" charset="-128"/>
              </a:rPr>
            </a:br>
            <a:r>
              <a:rPr lang="ja-JP" altLang="en-US" sz="2800" dirty="0" smtClean="0">
                <a:latin typeface="ＭＳ ゴシック" panose="020B0609070205080204" pitchFamily="49" charset="-128"/>
                <a:ea typeface="ＭＳ ゴシック" panose="020B0609070205080204" pitchFamily="49" charset="-128"/>
              </a:rPr>
              <a:t>　深める（例）～</a:t>
            </a:r>
            <a:r>
              <a:rPr lang="en-US" altLang="ja-JP" sz="2800" dirty="0" smtClean="0">
                <a:latin typeface="ＭＳ ゴシック" panose="020B0609070205080204" pitchFamily="49" charset="-128"/>
                <a:ea typeface="ＭＳ ゴシック" panose="020B0609070205080204" pitchFamily="49" charset="-128"/>
              </a:rPr>
              <a:t>】</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7" name="角丸四角形 36"/>
          <p:cNvSpPr/>
          <p:nvPr/>
        </p:nvSpPr>
        <p:spPr>
          <a:xfrm>
            <a:off x="5691545" y="1847917"/>
            <a:ext cx="2821524" cy="563671"/>
          </a:xfrm>
          <a:prstGeom prst="roundRect">
            <a:avLst/>
          </a:prstGeom>
          <a:solidFill>
            <a:srgbClr val="9F5FC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oAutofit/>
          </a:bodyPr>
          <a:lstStyle/>
          <a:p>
            <a:r>
              <a:rPr lang="en-US" altLang="ja-JP" sz="1400" b="1" spc="-150" dirty="0" smtClean="0">
                <a:solidFill>
                  <a:schemeClr val="bg1"/>
                </a:solidFill>
              </a:rPr>
              <a:t>⇒</a:t>
            </a:r>
            <a:r>
              <a:rPr lang="ja-JP" altLang="en-US" sz="1400" b="1" spc="-150" dirty="0" smtClean="0">
                <a:solidFill>
                  <a:schemeClr val="bg1"/>
                </a:solidFill>
              </a:rPr>
              <a:t>伝統</a:t>
            </a:r>
            <a:r>
              <a:rPr lang="ja-JP" altLang="en-US" sz="1400" b="1" spc="-150" dirty="0">
                <a:solidFill>
                  <a:schemeClr val="bg1"/>
                </a:solidFill>
              </a:rPr>
              <a:t>産業を生かして、</a:t>
            </a:r>
            <a:r>
              <a:rPr lang="ja-JP" altLang="en-US" sz="1400" b="1" spc="-150" dirty="0" smtClean="0">
                <a:solidFill>
                  <a:schemeClr val="bg1"/>
                </a:solidFill>
              </a:rPr>
              <a:t>産業廃棄物を</a:t>
            </a:r>
            <a:endParaRPr lang="en-US" altLang="ja-JP" sz="1400" b="1" spc="-150" dirty="0" smtClean="0">
              <a:solidFill>
                <a:schemeClr val="bg1"/>
              </a:solidFill>
            </a:endParaRPr>
          </a:p>
          <a:p>
            <a:r>
              <a:rPr lang="ja-JP" altLang="en-US" sz="1400" b="1" spc="-150" dirty="0" smtClean="0">
                <a:solidFill>
                  <a:schemeClr val="bg1"/>
                </a:solidFill>
              </a:rPr>
              <a:t>　活用する方法</a:t>
            </a:r>
            <a:r>
              <a:rPr lang="ja-JP" altLang="en-US" sz="1400" b="1" spc="-150" dirty="0">
                <a:solidFill>
                  <a:schemeClr val="bg1"/>
                </a:solidFill>
              </a:rPr>
              <a:t>は</a:t>
            </a:r>
            <a:r>
              <a:rPr lang="ja-JP" altLang="en-US" sz="1400" b="1" spc="-150" dirty="0" smtClean="0">
                <a:solidFill>
                  <a:schemeClr val="bg1"/>
                </a:solidFill>
              </a:rPr>
              <a:t>ないだろうか</a:t>
            </a:r>
            <a:r>
              <a:rPr lang="ja-JP" altLang="en-US" sz="1400" b="1" spc="-150" dirty="0">
                <a:solidFill>
                  <a:schemeClr val="bg1"/>
                </a:solidFill>
              </a:rPr>
              <a:t>・・・・・</a:t>
            </a:r>
            <a:r>
              <a:rPr lang="ja-JP" altLang="en-US" sz="1400" b="1" spc="-150" dirty="0" smtClean="0">
                <a:solidFill>
                  <a:schemeClr val="bg1"/>
                </a:solidFill>
              </a:rPr>
              <a:t>・</a:t>
            </a:r>
            <a:endParaRPr lang="en-US" altLang="ja-JP" sz="1400" b="1" spc="-150" dirty="0" smtClean="0">
              <a:solidFill>
                <a:schemeClr val="bg1"/>
              </a:solidFill>
            </a:endParaRPr>
          </a:p>
        </p:txBody>
      </p:sp>
      <p:sp>
        <p:nvSpPr>
          <p:cNvPr id="40" name="フリーフォーム: 図形 19">
            <a:extLst>
              <a:ext uri="{FF2B5EF4-FFF2-40B4-BE49-F238E27FC236}">
                <a16:creationId xmlns="" xmlns:a16="http://schemas.microsoft.com/office/drawing/2014/main" id="{F98E4005-4387-41BF-BE19-D6BF65257AAB}"/>
              </a:ext>
            </a:extLst>
          </p:cNvPr>
          <p:cNvSpPr/>
          <p:nvPr/>
        </p:nvSpPr>
        <p:spPr>
          <a:xfrm>
            <a:off x="3718693" y="1847917"/>
            <a:ext cx="3466952" cy="4451197"/>
          </a:xfrm>
          <a:custGeom>
            <a:avLst/>
            <a:gdLst>
              <a:gd name="connsiteX0" fmla="*/ 2589468 w 4803155"/>
              <a:gd name="connsiteY0" fmla="*/ 3438525 h 3438525"/>
              <a:gd name="connsiteX1" fmla="*/ 1151193 w 4803155"/>
              <a:gd name="connsiteY1" fmla="*/ 3181350 h 3438525"/>
              <a:gd name="connsiteX2" fmla="*/ 151068 w 4803155"/>
              <a:gd name="connsiteY2" fmla="*/ 2819400 h 3438525"/>
              <a:gd name="connsiteX3" fmla="*/ 236793 w 4803155"/>
              <a:gd name="connsiteY3" fmla="*/ 2133600 h 3438525"/>
              <a:gd name="connsiteX4" fmla="*/ 1789368 w 4803155"/>
              <a:gd name="connsiteY4" fmla="*/ 1914525 h 3438525"/>
              <a:gd name="connsiteX5" fmla="*/ 3522918 w 4803155"/>
              <a:gd name="connsiteY5" fmla="*/ 1847850 h 3438525"/>
              <a:gd name="connsiteX6" fmla="*/ 4627818 w 4803155"/>
              <a:gd name="connsiteY6" fmla="*/ 2171700 h 3438525"/>
              <a:gd name="connsiteX7" fmla="*/ 4561143 w 4803155"/>
              <a:gd name="connsiteY7" fmla="*/ 2667000 h 3438525"/>
              <a:gd name="connsiteX8" fmla="*/ 3599118 w 4803155"/>
              <a:gd name="connsiteY8" fmla="*/ 2828925 h 3438525"/>
              <a:gd name="connsiteX9" fmla="*/ 2237043 w 4803155"/>
              <a:gd name="connsiteY9" fmla="*/ 2743200 h 3438525"/>
              <a:gd name="connsiteX10" fmla="*/ 932118 w 4803155"/>
              <a:gd name="connsiteY10" fmla="*/ 2314575 h 3438525"/>
              <a:gd name="connsiteX11" fmla="*/ 84393 w 4803155"/>
              <a:gd name="connsiteY11" fmla="*/ 1619250 h 3438525"/>
              <a:gd name="connsiteX12" fmla="*/ 151068 w 4803155"/>
              <a:gd name="connsiteY12" fmla="*/ 981075 h 3438525"/>
              <a:gd name="connsiteX13" fmla="*/ 1151193 w 4803155"/>
              <a:gd name="connsiteY13" fmla="*/ 714375 h 3438525"/>
              <a:gd name="connsiteX14" fmla="*/ 2551368 w 4803155"/>
              <a:gd name="connsiteY14" fmla="*/ 638175 h 3438525"/>
              <a:gd name="connsiteX15" fmla="*/ 3532443 w 4803155"/>
              <a:gd name="connsiteY15" fmla="*/ 685800 h 3438525"/>
              <a:gd name="connsiteX16" fmla="*/ 4332543 w 4803155"/>
              <a:gd name="connsiteY16" fmla="*/ 819150 h 3438525"/>
              <a:gd name="connsiteX17" fmla="*/ 4761168 w 4803155"/>
              <a:gd name="connsiteY17" fmla="*/ 1047750 h 3438525"/>
              <a:gd name="connsiteX18" fmla="*/ 4761168 w 4803155"/>
              <a:gd name="connsiteY18" fmla="*/ 1323975 h 3438525"/>
              <a:gd name="connsiteX19" fmla="*/ 4532568 w 4803155"/>
              <a:gd name="connsiteY19" fmla="*/ 1466850 h 3438525"/>
              <a:gd name="connsiteX20" fmla="*/ 3703893 w 4803155"/>
              <a:gd name="connsiteY20" fmla="*/ 1609725 h 3438525"/>
              <a:gd name="connsiteX21" fmla="*/ 2418018 w 4803155"/>
              <a:gd name="connsiteY21" fmla="*/ 1562100 h 3438525"/>
              <a:gd name="connsiteX22" fmla="*/ 1427418 w 4803155"/>
              <a:gd name="connsiteY22" fmla="*/ 1400175 h 3438525"/>
              <a:gd name="connsiteX23" fmla="*/ 579693 w 4803155"/>
              <a:gd name="connsiteY23" fmla="*/ 1123950 h 3438525"/>
              <a:gd name="connsiteX24" fmla="*/ 46293 w 4803155"/>
              <a:gd name="connsiteY24" fmla="*/ 590550 h 3438525"/>
              <a:gd name="connsiteX25" fmla="*/ 208218 w 4803155"/>
              <a:gd name="connsiteY25" fmla="*/ 171450 h 3438525"/>
              <a:gd name="connsiteX26" fmla="*/ 1122618 w 4803155"/>
              <a:gd name="connsiteY26" fmla="*/ 0 h 3438525"/>
              <a:gd name="connsiteX0" fmla="*/ 1151193 w 4803155"/>
              <a:gd name="connsiteY0" fmla="*/ 3181350 h 3181350"/>
              <a:gd name="connsiteX1" fmla="*/ 151068 w 4803155"/>
              <a:gd name="connsiteY1" fmla="*/ 2819400 h 3181350"/>
              <a:gd name="connsiteX2" fmla="*/ 236793 w 4803155"/>
              <a:gd name="connsiteY2" fmla="*/ 2133600 h 3181350"/>
              <a:gd name="connsiteX3" fmla="*/ 1789368 w 4803155"/>
              <a:gd name="connsiteY3" fmla="*/ 1914525 h 3181350"/>
              <a:gd name="connsiteX4" fmla="*/ 3522918 w 4803155"/>
              <a:gd name="connsiteY4" fmla="*/ 1847850 h 3181350"/>
              <a:gd name="connsiteX5" fmla="*/ 4627818 w 4803155"/>
              <a:gd name="connsiteY5" fmla="*/ 2171700 h 3181350"/>
              <a:gd name="connsiteX6" fmla="*/ 4561143 w 4803155"/>
              <a:gd name="connsiteY6" fmla="*/ 2667000 h 3181350"/>
              <a:gd name="connsiteX7" fmla="*/ 3599118 w 4803155"/>
              <a:gd name="connsiteY7" fmla="*/ 2828925 h 3181350"/>
              <a:gd name="connsiteX8" fmla="*/ 2237043 w 4803155"/>
              <a:gd name="connsiteY8" fmla="*/ 2743200 h 3181350"/>
              <a:gd name="connsiteX9" fmla="*/ 932118 w 4803155"/>
              <a:gd name="connsiteY9" fmla="*/ 2314575 h 3181350"/>
              <a:gd name="connsiteX10" fmla="*/ 84393 w 4803155"/>
              <a:gd name="connsiteY10" fmla="*/ 1619250 h 3181350"/>
              <a:gd name="connsiteX11" fmla="*/ 151068 w 4803155"/>
              <a:gd name="connsiteY11" fmla="*/ 981075 h 3181350"/>
              <a:gd name="connsiteX12" fmla="*/ 1151193 w 4803155"/>
              <a:gd name="connsiteY12" fmla="*/ 714375 h 3181350"/>
              <a:gd name="connsiteX13" fmla="*/ 2551368 w 4803155"/>
              <a:gd name="connsiteY13" fmla="*/ 638175 h 3181350"/>
              <a:gd name="connsiteX14" fmla="*/ 3532443 w 4803155"/>
              <a:gd name="connsiteY14" fmla="*/ 685800 h 3181350"/>
              <a:gd name="connsiteX15" fmla="*/ 4332543 w 4803155"/>
              <a:gd name="connsiteY15" fmla="*/ 819150 h 3181350"/>
              <a:gd name="connsiteX16" fmla="*/ 4761168 w 4803155"/>
              <a:gd name="connsiteY16" fmla="*/ 1047750 h 3181350"/>
              <a:gd name="connsiteX17" fmla="*/ 4761168 w 4803155"/>
              <a:gd name="connsiteY17" fmla="*/ 1323975 h 3181350"/>
              <a:gd name="connsiteX18" fmla="*/ 4532568 w 4803155"/>
              <a:gd name="connsiteY18" fmla="*/ 1466850 h 3181350"/>
              <a:gd name="connsiteX19" fmla="*/ 3703893 w 4803155"/>
              <a:gd name="connsiteY19" fmla="*/ 1609725 h 3181350"/>
              <a:gd name="connsiteX20" fmla="*/ 2418018 w 4803155"/>
              <a:gd name="connsiteY20" fmla="*/ 1562100 h 3181350"/>
              <a:gd name="connsiteX21" fmla="*/ 1427418 w 4803155"/>
              <a:gd name="connsiteY21" fmla="*/ 1400175 h 3181350"/>
              <a:gd name="connsiteX22" fmla="*/ 579693 w 4803155"/>
              <a:gd name="connsiteY22" fmla="*/ 1123950 h 3181350"/>
              <a:gd name="connsiteX23" fmla="*/ 46293 w 4803155"/>
              <a:gd name="connsiteY23" fmla="*/ 590550 h 3181350"/>
              <a:gd name="connsiteX24" fmla="*/ 208218 w 4803155"/>
              <a:gd name="connsiteY24" fmla="*/ 171450 h 3181350"/>
              <a:gd name="connsiteX25" fmla="*/ 1122618 w 4803155"/>
              <a:gd name="connsiteY25" fmla="*/ 0 h 3181350"/>
              <a:gd name="connsiteX0" fmla="*/ 151068 w 4803155"/>
              <a:gd name="connsiteY0" fmla="*/ 2819400 h 2833124"/>
              <a:gd name="connsiteX1" fmla="*/ 236793 w 4803155"/>
              <a:gd name="connsiteY1" fmla="*/ 2133600 h 2833124"/>
              <a:gd name="connsiteX2" fmla="*/ 1789368 w 4803155"/>
              <a:gd name="connsiteY2" fmla="*/ 1914525 h 2833124"/>
              <a:gd name="connsiteX3" fmla="*/ 3522918 w 4803155"/>
              <a:gd name="connsiteY3" fmla="*/ 1847850 h 2833124"/>
              <a:gd name="connsiteX4" fmla="*/ 4627818 w 4803155"/>
              <a:gd name="connsiteY4" fmla="*/ 2171700 h 2833124"/>
              <a:gd name="connsiteX5" fmla="*/ 4561143 w 4803155"/>
              <a:gd name="connsiteY5" fmla="*/ 2667000 h 2833124"/>
              <a:gd name="connsiteX6" fmla="*/ 3599118 w 4803155"/>
              <a:gd name="connsiteY6" fmla="*/ 2828925 h 2833124"/>
              <a:gd name="connsiteX7" fmla="*/ 2237043 w 4803155"/>
              <a:gd name="connsiteY7" fmla="*/ 2743200 h 2833124"/>
              <a:gd name="connsiteX8" fmla="*/ 932118 w 4803155"/>
              <a:gd name="connsiteY8" fmla="*/ 2314575 h 2833124"/>
              <a:gd name="connsiteX9" fmla="*/ 84393 w 4803155"/>
              <a:gd name="connsiteY9" fmla="*/ 1619250 h 2833124"/>
              <a:gd name="connsiteX10" fmla="*/ 151068 w 4803155"/>
              <a:gd name="connsiteY10" fmla="*/ 981075 h 2833124"/>
              <a:gd name="connsiteX11" fmla="*/ 1151193 w 4803155"/>
              <a:gd name="connsiteY11" fmla="*/ 714375 h 2833124"/>
              <a:gd name="connsiteX12" fmla="*/ 2551368 w 4803155"/>
              <a:gd name="connsiteY12" fmla="*/ 638175 h 2833124"/>
              <a:gd name="connsiteX13" fmla="*/ 3532443 w 4803155"/>
              <a:gd name="connsiteY13" fmla="*/ 685800 h 2833124"/>
              <a:gd name="connsiteX14" fmla="*/ 4332543 w 4803155"/>
              <a:gd name="connsiteY14" fmla="*/ 819150 h 2833124"/>
              <a:gd name="connsiteX15" fmla="*/ 4761168 w 4803155"/>
              <a:gd name="connsiteY15" fmla="*/ 1047750 h 2833124"/>
              <a:gd name="connsiteX16" fmla="*/ 4761168 w 4803155"/>
              <a:gd name="connsiteY16" fmla="*/ 1323975 h 2833124"/>
              <a:gd name="connsiteX17" fmla="*/ 4532568 w 4803155"/>
              <a:gd name="connsiteY17" fmla="*/ 1466850 h 2833124"/>
              <a:gd name="connsiteX18" fmla="*/ 3703893 w 4803155"/>
              <a:gd name="connsiteY18" fmla="*/ 1609725 h 2833124"/>
              <a:gd name="connsiteX19" fmla="*/ 2418018 w 4803155"/>
              <a:gd name="connsiteY19" fmla="*/ 1562100 h 2833124"/>
              <a:gd name="connsiteX20" fmla="*/ 1427418 w 4803155"/>
              <a:gd name="connsiteY20" fmla="*/ 1400175 h 2833124"/>
              <a:gd name="connsiteX21" fmla="*/ 579693 w 4803155"/>
              <a:gd name="connsiteY21" fmla="*/ 1123950 h 2833124"/>
              <a:gd name="connsiteX22" fmla="*/ 46293 w 4803155"/>
              <a:gd name="connsiteY22" fmla="*/ 590550 h 2833124"/>
              <a:gd name="connsiteX23" fmla="*/ 208218 w 4803155"/>
              <a:gd name="connsiteY23" fmla="*/ 171450 h 2833124"/>
              <a:gd name="connsiteX24" fmla="*/ 1122618 w 4803155"/>
              <a:gd name="connsiteY24" fmla="*/ 0 h 2833124"/>
              <a:gd name="connsiteX0" fmla="*/ 263310 w 4803155"/>
              <a:gd name="connsiteY0" fmla="*/ 2979653 h 2979653"/>
              <a:gd name="connsiteX1" fmla="*/ 236793 w 4803155"/>
              <a:gd name="connsiteY1" fmla="*/ 2133600 h 2979653"/>
              <a:gd name="connsiteX2" fmla="*/ 1789368 w 4803155"/>
              <a:gd name="connsiteY2" fmla="*/ 1914525 h 2979653"/>
              <a:gd name="connsiteX3" fmla="*/ 3522918 w 4803155"/>
              <a:gd name="connsiteY3" fmla="*/ 1847850 h 2979653"/>
              <a:gd name="connsiteX4" fmla="*/ 4627818 w 4803155"/>
              <a:gd name="connsiteY4" fmla="*/ 2171700 h 2979653"/>
              <a:gd name="connsiteX5" fmla="*/ 4561143 w 4803155"/>
              <a:gd name="connsiteY5" fmla="*/ 2667000 h 2979653"/>
              <a:gd name="connsiteX6" fmla="*/ 3599118 w 4803155"/>
              <a:gd name="connsiteY6" fmla="*/ 2828925 h 2979653"/>
              <a:gd name="connsiteX7" fmla="*/ 2237043 w 4803155"/>
              <a:gd name="connsiteY7" fmla="*/ 2743200 h 2979653"/>
              <a:gd name="connsiteX8" fmla="*/ 932118 w 4803155"/>
              <a:gd name="connsiteY8" fmla="*/ 2314575 h 2979653"/>
              <a:gd name="connsiteX9" fmla="*/ 84393 w 4803155"/>
              <a:gd name="connsiteY9" fmla="*/ 1619250 h 2979653"/>
              <a:gd name="connsiteX10" fmla="*/ 151068 w 4803155"/>
              <a:gd name="connsiteY10" fmla="*/ 981075 h 2979653"/>
              <a:gd name="connsiteX11" fmla="*/ 1151193 w 4803155"/>
              <a:gd name="connsiteY11" fmla="*/ 714375 h 2979653"/>
              <a:gd name="connsiteX12" fmla="*/ 2551368 w 4803155"/>
              <a:gd name="connsiteY12" fmla="*/ 638175 h 2979653"/>
              <a:gd name="connsiteX13" fmla="*/ 3532443 w 4803155"/>
              <a:gd name="connsiteY13" fmla="*/ 685800 h 2979653"/>
              <a:gd name="connsiteX14" fmla="*/ 4332543 w 4803155"/>
              <a:gd name="connsiteY14" fmla="*/ 819150 h 2979653"/>
              <a:gd name="connsiteX15" fmla="*/ 4761168 w 4803155"/>
              <a:gd name="connsiteY15" fmla="*/ 1047750 h 2979653"/>
              <a:gd name="connsiteX16" fmla="*/ 4761168 w 4803155"/>
              <a:gd name="connsiteY16" fmla="*/ 1323975 h 2979653"/>
              <a:gd name="connsiteX17" fmla="*/ 4532568 w 4803155"/>
              <a:gd name="connsiteY17" fmla="*/ 1466850 h 2979653"/>
              <a:gd name="connsiteX18" fmla="*/ 3703893 w 4803155"/>
              <a:gd name="connsiteY18" fmla="*/ 1609725 h 2979653"/>
              <a:gd name="connsiteX19" fmla="*/ 2418018 w 4803155"/>
              <a:gd name="connsiteY19" fmla="*/ 1562100 h 2979653"/>
              <a:gd name="connsiteX20" fmla="*/ 1427418 w 4803155"/>
              <a:gd name="connsiteY20" fmla="*/ 1400175 h 2979653"/>
              <a:gd name="connsiteX21" fmla="*/ 579693 w 4803155"/>
              <a:gd name="connsiteY21" fmla="*/ 1123950 h 2979653"/>
              <a:gd name="connsiteX22" fmla="*/ 46293 w 4803155"/>
              <a:gd name="connsiteY22" fmla="*/ 590550 h 2979653"/>
              <a:gd name="connsiteX23" fmla="*/ 208218 w 4803155"/>
              <a:gd name="connsiteY23" fmla="*/ 171450 h 2979653"/>
              <a:gd name="connsiteX24" fmla="*/ 1122618 w 4803155"/>
              <a:gd name="connsiteY24" fmla="*/ 0 h 2979653"/>
              <a:gd name="connsiteX0" fmla="*/ 235250 w 4803155"/>
              <a:gd name="connsiteY0" fmla="*/ 2979653 h 2979653"/>
              <a:gd name="connsiteX1" fmla="*/ 236793 w 4803155"/>
              <a:gd name="connsiteY1" fmla="*/ 2133600 h 2979653"/>
              <a:gd name="connsiteX2" fmla="*/ 1789368 w 4803155"/>
              <a:gd name="connsiteY2" fmla="*/ 1914525 h 2979653"/>
              <a:gd name="connsiteX3" fmla="*/ 3522918 w 4803155"/>
              <a:gd name="connsiteY3" fmla="*/ 1847850 h 2979653"/>
              <a:gd name="connsiteX4" fmla="*/ 4627818 w 4803155"/>
              <a:gd name="connsiteY4" fmla="*/ 2171700 h 2979653"/>
              <a:gd name="connsiteX5" fmla="*/ 4561143 w 4803155"/>
              <a:gd name="connsiteY5" fmla="*/ 2667000 h 2979653"/>
              <a:gd name="connsiteX6" fmla="*/ 3599118 w 4803155"/>
              <a:gd name="connsiteY6" fmla="*/ 2828925 h 2979653"/>
              <a:gd name="connsiteX7" fmla="*/ 2237043 w 4803155"/>
              <a:gd name="connsiteY7" fmla="*/ 2743200 h 2979653"/>
              <a:gd name="connsiteX8" fmla="*/ 932118 w 4803155"/>
              <a:gd name="connsiteY8" fmla="*/ 2314575 h 2979653"/>
              <a:gd name="connsiteX9" fmla="*/ 84393 w 4803155"/>
              <a:gd name="connsiteY9" fmla="*/ 1619250 h 2979653"/>
              <a:gd name="connsiteX10" fmla="*/ 151068 w 4803155"/>
              <a:gd name="connsiteY10" fmla="*/ 981075 h 2979653"/>
              <a:gd name="connsiteX11" fmla="*/ 1151193 w 4803155"/>
              <a:gd name="connsiteY11" fmla="*/ 714375 h 2979653"/>
              <a:gd name="connsiteX12" fmla="*/ 2551368 w 4803155"/>
              <a:gd name="connsiteY12" fmla="*/ 638175 h 2979653"/>
              <a:gd name="connsiteX13" fmla="*/ 3532443 w 4803155"/>
              <a:gd name="connsiteY13" fmla="*/ 685800 h 2979653"/>
              <a:gd name="connsiteX14" fmla="*/ 4332543 w 4803155"/>
              <a:gd name="connsiteY14" fmla="*/ 819150 h 2979653"/>
              <a:gd name="connsiteX15" fmla="*/ 4761168 w 4803155"/>
              <a:gd name="connsiteY15" fmla="*/ 1047750 h 2979653"/>
              <a:gd name="connsiteX16" fmla="*/ 4761168 w 4803155"/>
              <a:gd name="connsiteY16" fmla="*/ 1323975 h 2979653"/>
              <a:gd name="connsiteX17" fmla="*/ 4532568 w 4803155"/>
              <a:gd name="connsiteY17" fmla="*/ 1466850 h 2979653"/>
              <a:gd name="connsiteX18" fmla="*/ 3703893 w 4803155"/>
              <a:gd name="connsiteY18" fmla="*/ 1609725 h 2979653"/>
              <a:gd name="connsiteX19" fmla="*/ 2418018 w 4803155"/>
              <a:gd name="connsiteY19" fmla="*/ 1562100 h 2979653"/>
              <a:gd name="connsiteX20" fmla="*/ 1427418 w 4803155"/>
              <a:gd name="connsiteY20" fmla="*/ 1400175 h 2979653"/>
              <a:gd name="connsiteX21" fmla="*/ 579693 w 4803155"/>
              <a:gd name="connsiteY21" fmla="*/ 1123950 h 2979653"/>
              <a:gd name="connsiteX22" fmla="*/ 46293 w 4803155"/>
              <a:gd name="connsiteY22" fmla="*/ 590550 h 2979653"/>
              <a:gd name="connsiteX23" fmla="*/ 208218 w 4803155"/>
              <a:gd name="connsiteY23" fmla="*/ 171450 h 2979653"/>
              <a:gd name="connsiteX24" fmla="*/ 1122618 w 4803155"/>
              <a:gd name="connsiteY24" fmla="*/ 0 h 2979653"/>
              <a:gd name="connsiteX0" fmla="*/ 235250 w 4803155"/>
              <a:gd name="connsiteY0" fmla="*/ 2979653 h 2979653"/>
              <a:gd name="connsiteX1" fmla="*/ 236793 w 4803155"/>
              <a:gd name="connsiteY1" fmla="*/ 2133600 h 2979653"/>
              <a:gd name="connsiteX2" fmla="*/ 1789368 w 4803155"/>
              <a:gd name="connsiteY2" fmla="*/ 1914525 h 2979653"/>
              <a:gd name="connsiteX3" fmla="*/ 3522918 w 4803155"/>
              <a:gd name="connsiteY3" fmla="*/ 1847850 h 2979653"/>
              <a:gd name="connsiteX4" fmla="*/ 4627818 w 4803155"/>
              <a:gd name="connsiteY4" fmla="*/ 2171700 h 2979653"/>
              <a:gd name="connsiteX5" fmla="*/ 4561143 w 4803155"/>
              <a:gd name="connsiteY5" fmla="*/ 2667000 h 2979653"/>
              <a:gd name="connsiteX6" fmla="*/ 3599118 w 4803155"/>
              <a:gd name="connsiteY6" fmla="*/ 2828925 h 2979653"/>
              <a:gd name="connsiteX7" fmla="*/ 2237043 w 4803155"/>
              <a:gd name="connsiteY7" fmla="*/ 2743200 h 2979653"/>
              <a:gd name="connsiteX8" fmla="*/ 932118 w 4803155"/>
              <a:gd name="connsiteY8" fmla="*/ 2314575 h 2979653"/>
              <a:gd name="connsiteX9" fmla="*/ 84393 w 4803155"/>
              <a:gd name="connsiteY9" fmla="*/ 1619250 h 2979653"/>
              <a:gd name="connsiteX10" fmla="*/ 151068 w 4803155"/>
              <a:gd name="connsiteY10" fmla="*/ 981075 h 2979653"/>
              <a:gd name="connsiteX11" fmla="*/ 1151193 w 4803155"/>
              <a:gd name="connsiteY11" fmla="*/ 714375 h 2979653"/>
              <a:gd name="connsiteX12" fmla="*/ 2551368 w 4803155"/>
              <a:gd name="connsiteY12" fmla="*/ 638175 h 2979653"/>
              <a:gd name="connsiteX13" fmla="*/ 3532443 w 4803155"/>
              <a:gd name="connsiteY13" fmla="*/ 685800 h 2979653"/>
              <a:gd name="connsiteX14" fmla="*/ 4332543 w 4803155"/>
              <a:gd name="connsiteY14" fmla="*/ 819150 h 2979653"/>
              <a:gd name="connsiteX15" fmla="*/ 4761168 w 4803155"/>
              <a:gd name="connsiteY15" fmla="*/ 1047750 h 2979653"/>
              <a:gd name="connsiteX16" fmla="*/ 4761168 w 4803155"/>
              <a:gd name="connsiteY16" fmla="*/ 1323975 h 2979653"/>
              <a:gd name="connsiteX17" fmla="*/ 4532568 w 4803155"/>
              <a:gd name="connsiteY17" fmla="*/ 1466850 h 2979653"/>
              <a:gd name="connsiteX18" fmla="*/ 3703893 w 4803155"/>
              <a:gd name="connsiteY18" fmla="*/ 1609725 h 2979653"/>
              <a:gd name="connsiteX19" fmla="*/ 2418018 w 4803155"/>
              <a:gd name="connsiteY19" fmla="*/ 1562100 h 2979653"/>
              <a:gd name="connsiteX20" fmla="*/ 1427418 w 4803155"/>
              <a:gd name="connsiteY20" fmla="*/ 1400175 h 2979653"/>
              <a:gd name="connsiteX21" fmla="*/ 579693 w 4803155"/>
              <a:gd name="connsiteY21" fmla="*/ 1123950 h 2979653"/>
              <a:gd name="connsiteX22" fmla="*/ 46293 w 4803155"/>
              <a:gd name="connsiteY22" fmla="*/ 590550 h 2979653"/>
              <a:gd name="connsiteX23" fmla="*/ 208218 w 4803155"/>
              <a:gd name="connsiteY23" fmla="*/ 171450 h 2979653"/>
              <a:gd name="connsiteX24" fmla="*/ 1122618 w 4803155"/>
              <a:gd name="connsiteY24" fmla="*/ 0 h 2979653"/>
              <a:gd name="connsiteX0" fmla="*/ 1413781 w 4803155"/>
              <a:gd name="connsiteY0" fmla="*/ 3075804 h 3075804"/>
              <a:gd name="connsiteX1" fmla="*/ 236793 w 4803155"/>
              <a:gd name="connsiteY1" fmla="*/ 2133600 h 3075804"/>
              <a:gd name="connsiteX2" fmla="*/ 1789368 w 4803155"/>
              <a:gd name="connsiteY2" fmla="*/ 1914525 h 3075804"/>
              <a:gd name="connsiteX3" fmla="*/ 3522918 w 4803155"/>
              <a:gd name="connsiteY3" fmla="*/ 1847850 h 3075804"/>
              <a:gd name="connsiteX4" fmla="*/ 4627818 w 4803155"/>
              <a:gd name="connsiteY4" fmla="*/ 2171700 h 3075804"/>
              <a:gd name="connsiteX5" fmla="*/ 4561143 w 4803155"/>
              <a:gd name="connsiteY5" fmla="*/ 2667000 h 3075804"/>
              <a:gd name="connsiteX6" fmla="*/ 3599118 w 4803155"/>
              <a:gd name="connsiteY6" fmla="*/ 2828925 h 3075804"/>
              <a:gd name="connsiteX7" fmla="*/ 2237043 w 4803155"/>
              <a:gd name="connsiteY7" fmla="*/ 2743200 h 3075804"/>
              <a:gd name="connsiteX8" fmla="*/ 932118 w 4803155"/>
              <a:gd name="connsiteY8" fmla="*/ 2314575 h 3075804"/>
              <a:gd name="connsiteX9" fmla="*/ 84393 w 4803155"/>
              <a:gd name="connsiteY9" fmla="*/ 1619250 h 3075804"/>
              <a:gd name="connsiteX10" fmla="*/ 151068 w 4803155"/>
              <a:gd name="connsiteY10" fmla="*/ 981075 h 3075804"/>
              <a:gd name="connsiteX11" fmla="*/ 1151193 w 4803155"/>
              <a:gd name="connsiteY11" fmla="*/ 714375 h 3075804"/>
              <a:gd name="connsiteX12" fmla="*/ 2551368 w 4803155"/>
              <a:gd name="connsiteY12" fmla="*/ 638175 h 3075804"/>
              <a:gd name="connsiteX13" fmla="*/ 3532443 w 4803155"/>
              <a:gd name="connsiteY13" fmla="*/ 685800 h 3075804"/>
              <a:gd name="connsiteX14" fmla="*/ 4332543 w 4803155"/>
              <a:gd name="connsiteY14" fmla="*/ 819150 h 3075804"/>
              <a:gd name="connsiteX15" fmla="*/ 4761168 w 4803155"/>
              <a:gd name="connsiteY15" fmla="*/ 1047750 h 3075804"/>
              <a:gd name="connsiteX16" fmla="*/ 4761168 w 4803155"/>
              <a:gd name="connsiteY16" fmla="*/ 1323975 h 3075804"/>
              <a:gd name="connsiteX17" fmla="*/ 4532568 w 4803155"/>
              <a:gd name="connsiteY17" fmla="*/ 1466850 h 3075804"/>
              <a:gd name="connsiteX18" fmla="*/ 3703893 w 4803155"/>
              <a:gd name="connsiteY18" fmla="*/ 1609725 h 3075804"/>
              <a:gd name="connsiteX19" fmla="*/ 2418018 w 4803155"/>
              <a:gd name="connsiteY19" fmla="*/ 1562100 h 3075804"/>
              <a:gd name="connsiteX20" fmla="*/ 1427418 w 4803155"/>
              <a:gd name="connsiteY20" fmla="*/ 1400175 h 3075804"/>
              <a:gd name="connsiteX21" fmla="*/ 579693 w 4803155"/>
              <a:gd name="connsiteY21" fmla="*/ 1123950 h 3075804"/>
              <a:gd name="connsiteX22" fmla="*/ 46293 w 4803155"/>
              <a:gd name="connsiteY22" fmla="*/ 590550 h 3075804"/>
              <a:gd name="connsiteX23" fmla="*/ 208218 w 4803155"/>
              <a:gd name="connsiteY23" fmla="*/ 171450 h 3075804"/>
              <a:gd name="connsiteX24" fmla="*/ 1122618 w 4803155"/>
              <a:gd name="connsiteY24" fmla="*/ 0 h 3075804"/>
              <a:gd name="connsiteX0" fmla="*/ 1413781 w 4803155"/>
              <a:gd name="connsiteY0" fmla="*/ 3075804 h 3075804"/>
              <a:gd name="connsiteX1" fmla="*/ 236793 w 4803155"/>
              <a:gd name="connsiteY1" fmla="*/ 2133600 h 3075804"/>
              <a:gd name="connsiteX2" fmla="*/ 1789368 w 4803155"/>
              <a:gd name="connsiteY2" fmla="*/ 1914525 h 3075804"/>
              <a:gd name="connsiteX3" fmla="*/ 3522918 w 4803155"/>
              <a:gd name="connsiteY3" fmla="*/ 1847850 h 3075804"/>
              <a:gd name="connsiteX4" fmla="*/ 4627818 w 4803155"/>
              <a:gd name="connsiteY4" fmla="*/ 2171700 h 3075804"/>
              <a:gd name="connsiteX5" fmla="*/ 4561143 w 4803155"/>
              <a:gd name="connsiteY5" fmla="*/ 2667000 h 3075804"/>
              <a:gd name="connsiteX6" fmla="*/ 3599118 w 4803155"/>
              <a:gd name="connsiteY6" fmla="*/ 2828925 h 3075804"/>
              <a:gd name="connsiteX7" fmla="*/ 2237043 w 4803155"/>
              <a:gd name="connsiteY7" fmla="*/ 2743200 h 3075804"/>
              <a:gd name="connsiteX8" fmla="*/ 932118 w 4803155"/>
              <a:gd name="connsiteY8" fmla="*/ 2314575 h 3075804"/>
              <a:gd name="connsiteX9" fmla="*/ 84393 w 4803155"/>
              <a:gd name="connsiteY9" fmla="*/ 1619250 h 3075804"/>
              <a:gd name="connsiteX10" fmla="*/ 151068 w 4803155"/>
              <a:gd name="connsiteY10" fmla="*/ 981075 h 3075804"/>
              <a:gd name="connsiteX11" fmla="*/ 1151193 w 4803155"/>
              <a:gd name="connsiteY11" fmla="*/ 714375 h 3075804"/>
              <a:gd name="connsiteX12" fmla="*/ 2551368 w 4803155"/>
              <a:gd name="connsiteY12" fmla="*/ 638175 h 3075804"/>
              <a:gd name="connsiteX13" fmla="*/ 3532443 w 4803155"/>
              <a:gd name="connsiteY13" fmla="*/ 685800 h 3075804"/>
              <a:gd name="connsiteX14" fmla="*/ 4332543 w 4803155"/>
              <a:gd name="connsiteY14" fmla="*/ 819150 h 3075804"/>
              <a:gd name="connsiteX15" fmla="*/ 4761168 w 4803155"/>
              <a:gd name="connsiteY15" fmla="*/ 1047750 h 3075804"/>
              <a:gd name="connsiteX16" fmla="*/ 4761168 w 4803155"/>
              <a:gd name="connsiteY16" fmla="*/ 1323975 h 3075804"/>
              <a:gd name="connsiteX17" fmla="*/ 4532568 w 4803155"/>
              <a:gd name="connsiteY17" fmla="*/ 1466850 h 3075804"/>
              <a:gd name="connsiteX18" fmla="*/ 3703893 w 4803155"/>
              <a:gd name="connsiteY18" fmla="*/ 1609725 h 3075804"/>
              <a:gd name="connsiteX19" fmla="*/ 2418018 w 4803155"/>
              <a:gd name="connsiteY19" fmla="*/ 1562100 h 3075804"/>
              <a:gd name="connsiteX20" fmla="*/ 1427418 w 4803155"/>
              <a:gd name="connsiteY20" fmla="*/ 1400175 h 3075804"/>
              <a:gd name="connsiteX21" fmla="*/ 579693 w 4803155"/>
              <a:gd name="connsiteY21" fmla="*/ 1123950 h 3075804"/>
              <a:gd name="connsiteX22" fmla="*/ 46293 w 4803155"/>
              <a:gd name="connsiteY22" fmla="*/ 590550 h 3075804"/>
              <a:gd name="connsiteX23" fmla="*/ 208218 w 4803155"/>
              <a:gd name="connsiteY23" fmla="*/ 171450 h 3075804"/>
              <a:gd name="connsiteX24" fmla="*/ 1122618 w 4803155"/>
              <a:gd name="connsiteY24" fmla="*/ 0 h 3075804"/>
              <a:gd name="connsiteX0" fmla="*/ 1413781 w 4803155"/>
              <a:gd name="connsiteY0" fmla="*/ 3075804 h 3075804"/>
              <a:gd name="connsiteX1" fmla="*/ 236793 w 4803155"/>
              <a:gd name="connsiteY1" fmla="*/ 2133600 h 3075804"/>
              <a:gd name="connsiteX2" fmla="*/ 1789368 w 4803155"/>
              <a:gd name="connsiteY2" fmla="*/ 1914525 h 3075804"/>
              <a:gd name="connsiteX3" fmla="*/ 3522918 w 4803155"/>
              <a:gd name="connsiteY3" fmla="*/ 1847850 h 3075804"/>
              <a:gd name="connsiteX4" fmla="*/ 4627818 w 4803155"/>
              <a:gd name="connsiteY4" fmla="*/ 2171700 h 3075804"/>
              <a:gd name="connsiteX5" fmla="*/ 4561143 w 4803155"/>
              <a:gd name="connsiteY5" fmla="*/ 2667000 h 3075804"/>
              <a:gd name="connsiteX6" fmla="*/ 3599118 w 4803155"/>
              <a:gd name="connsiteY6" fmla="*/ 2828925 h 3075804"/>
              <a:gd name="connsiteX7" fmla="*/ 2237043 w 4803155"/>
              <a:gd name="connsiteY7" fmla="*/ 2743200 h 3075804"/>
              <a:gd name="connsiteX8" fmla="*/ 932118 w 4803155"/>
              <a:gd name="connsiteY8" fmla="*/ 2314575 h 3075804"/>
              <a:gd name="connsiteX9" fmla="*/ 84393 w 4803155"/>
              <a:gd name="connsiteY9" fmla="*/ 1619250 h 3075804"/>
              <a:gd name="connsiteX10" fmla="*/ 151068 w 4803155"/>
              <a:gd name="connsiteY10" fmla="*/ 981075 h 3075804"/>
              <a:gd name="connsiteX11" fmla="*/ 1151193 w 4803155"/>
              <a:gd name="connsiteY11" fmla="*/ 714375 h 3075804"/>
              <a:gd name="connsiteX12" fmla="*/ 2551368 w 4803155"/>
              <a:gd name="connsiteY12" fmla="*/ 638175 h 3075804"/>
              <a:gd name="connsiteX13" fmla="*/ 3532443 w 4803155"/>
              <a:gd name="connsiteY13" fmla="*/ 685800 h 3075804"/>
              <a:gd name="connsiteX14" fmla="*/ 4332543 w 4803155"/>
              <a:gd name="connsiteY14" fmla="*/ 819150 h 3075804"/>
              <a:gd name="connsiteX15" fmla="*/ 4761168 w 4803155"/>
              <a:gd name="connsiteY15" fmla="*/ 1047750 h 3075804"/>
              <a:gd name="connsiteX16" fmla="*/ 4761168 w 4803155"/>
              <a:gd name="connsiteY16" fmla="*/ 1323975 h 3075804"/>
              <a:gd name="connsiteX17" fmla="*/ 4532568 w 4803155"/>
              <a:gd name="connsiteY17" fmla="*/ 1466850 h 3075804"/>
              <a:gd name="connsiteX18" fmla="*/ 3703893 w 4803155"/>
              <a:gd name="connsiteY18" fmla="*/ 1609725 h 3075804"/>
              <a:gd name="connsiteX19" fmla="*/ 2418018 w 4803155"/>
              <a:gd name="connsiteY19" fmla="*/ 1562100 h 3075804"/>
              <a:gd name="connsiteX20" fmla="*/ 1427418 w 4803155"/>
              <a:gd name="connsiteY20" fmla="*/ 1400175 h 3075804"/>
              <a:gd name="connsiteX21" fmla="*/ 579693 w 4803155"/>
              <a:gd name="connsiteY21" fmla="*/ 1123950 h 3075804"/>
              <a:gd name="connsiteX22" fmla="*/ 46293 w 4803155"/>
              <a:gd name="connsiteY22" fmla="*/ 590550 h 3075804"/>
              <a:gd name="connsiteX23" fmla="*/ 208218 w 4803155"/>
              <a:gd name="connsiteY23" fmla="*/ 171450 h 3075804"/>
              <a:gd name="connsiteX24" fmla="*/ 1122618 w 4803155"/>
              <a:gd name="connsiteY24" fmla="*/ 0 h 3075804"/>
              <a:gd name="connsiteX0" fmla="*/ 796455 w 4803155"/>
              <a:gd name="connsiteY0" fmla="*/ 3011703 h 3011703"/>
              <a:gd name="connsiteX1" fmla="*/ 236793 w 4803155"/>
              <a:gd name="connsiteY1" fmla="*/ 2133600 h 3011703"/>
              <a:gd name="connsiteX2" fmla="*/ 1789368 w 4803155"/>
              <a:gd name="connsiteY2" fmla="*/ 1914525 h 3011703"/>
              <a:gd name="connsiteX3" fmla="*/ 3522918 w 4803155"/>
              <a:gd name="connsiteY3" fmla="*/ 1847850 h 3011703"/>
              <a:gd name="connsiteX4" fmla="*/ 4627818 w 4803155"/>
              <a:gd name="connsiteY4" fmla="*/ 2171700 h 3011703"/>
              <a:gd name="connsiteX5" fmla="*/ 4561143 w 4803155"/>
              <a:gd name="connsiteY5" fmla="*/ 2667000 h 3011703"/>
              <a:gd name="connsiteX6" fmla="*/ 3599118 w 4803155"/>
              <a:gd name="connsiteY6" fmla="*/ 2828925 h 3011703"/>
              <a:gd name="connsiteX7" fmla="*/ 2237043 w 4803155"/>
              <a:gd name="connsiteY7" fmla="*/ 2743200 h 3011703"/>
              <a:gd name="connsiteX8" fmla="*/ 932118 w 4803155"/>
              <a:gd name="connsiteY8" fmla="*/ 2314575 h 3011703"/>
              <a:gd name="connsiteX9" fmla="*/ 84393 w 4803155"/>
              <a:gd name="connsiteY9" fmla="*/ 1619250 h 3011703"/>
              <a:gd name="connsiteX10" fmla="*/ 151068 w 4803155"/>
              <a:gd name="connsiteY10" fmla="*/ 981075 h 3011703"/>
              <a:gd name="connsiteX11" fmla="*/ 1151193 w 4803155"/>
              <a:gd name="connsiteY11" fmla="*/ 714375 h 3011703"/>
              <a:gd name="connsiteX12" fmla="*/ 2551368 w 4803155"/>
              <a:gd name="connsiteY12" fmla="*/ 638175 h 3011703"/>
              <a:gd name="connsiteX13" fmla="*/ 3532443 w 4803155"/>
              <a:gd name="connsiteY13" fmla="*/ 685800 h 3011703"/>
              <a:gd name="connsiteX14" fmla="*/ 4332543 w 4803155"/>
              <a:gd name="connsiteY14" fmla="*/ 819150 h 3011703"/>
              <a:gd name="connsiteX15" fmla="*/ 4761168 w 4803155"/>
              <a:gd name="connsiteY15" fmla="*/ 1047750 h 3011703"/>
              <a:gd name="connsiteX16" fmla="*/ 4761168 w 4803155"/>
              <a:gd name="connsiteY16" fmla="*/ 1323975 h 3011703"/>
              <a:gd name="connsiteX17" fmla="*/ 4532568 w 4803155"/>
              <a:gd name="connsiteY17" fmla="*/ 1466850 h 3011703"/>
              <a:gd name="connsiteX18" fmla="*/ 3703893 w 4803155"/>
              <a:gd name="connsiteY18" fmla="*/ 1609725 h 3011703"/>
              <a:gd name="connsiteX19" fmla="*/ 2418018 w 4803155"/>
              <a:gd name="connsiteY19" fmla="*/ 1562100 h 3011703"/>
              <a:gd name="connsiteX20" fmla="*/ 1427418 w 4803155"/>
              <a:gd name="connsiteY20" fmla="*/ 1400175 h 3011703"/>
              <a:gd name="connsiteX21" fmla="*/ 579693 w 4803155"/>
              <a:gd name="connsiteY21" fmla="*/ 1123950 h 3011703"/>
              <a:gd name="connsiteX22" fmla="*/ 46293 w 4803155"/>
              <a:gd name="connsiteY22" fmla="*/ 590550 h 3011703"/>
              <a:gd name="connsiteX23" fmla="*/ 208218 w 4803155"/>
              <a:gd name="connsiteY23" fmla="*/ 171450 h 3011703"/>
              <a:gd name="connsiteX24" fmla="*/ 1122618 w 4803155"/>
              <a:gd name="connsiteY24" fmla="*/ 0 h 3011703"/>
              <a:gd name="connsiteX0" fmla="*/ 796455 w 4803155"/>
              <a:gd name="connsiteY0" fmla="*/ 3011703 h 3109819"/>
              <a:gd name="connsiteX1" fmla="*/ 857889 w 4803155"/>
              <a:gd name="connsiteY1" fmla="*/ 3052760 h 3109819"/>
              <a:gd name="connsiteX2" fmla="*/ 236793 w 4803155"/>
              <a:gd name="connsiteY2" fmla="*/ 2133600 h 3109819"/>
              <a:gd name="connsiteX3" fmla="*/ 1789368 w 4803155"/>
              <a:gd name="connsiteY3" fmla="*/ 1914525 h 3109819"/>
              <a:gd name="connsiteX4" fmla="*/ 3522918 w 4803155"/>
              <a:gd name="connsiteY4" fmla="*/ 1847850 h 3109819"/>
              <a:gd name="connsiteX5" fmla="*/ 4627818 w 4803155"/>
              <a:gd name="connsiteY5" fmla="*/ 2171700 h 3109819"/>
              <a:gd name="connsiteX6" fmla="*/ 4561143 w 4803155"/>
              <a:gd name="connsiteY6" fmla="*/ 2667000 h 3109819"/>
              <a:gd name="connsiteX7" fmla="*/ 3599118 w 4803155"/>
              <a:gd name="connsiteY7" fmla="*/ 2828925 h 3109819"/>
              <a:gd name="connsiteX8" fmla="*/ 2237043 w 4803155"/>
              <a:gd name="connsiteY8" fmla="*/ 2743200 h 3109819"/>
              <a:gd name="connsiteX9" fmla="*/ 932118 w 4803155"/>
              <a:gd name="connsiteY9" fmla="*/ 2314575 h 3109819"/>
              <a:gd name="connsiteX10" fmla="*/ 84393 w 4803155"/>
              <a:gd name="connsiteY10" fmla="*/ 1619250 h 3109819"/>
              <a:gd name="connsiteX11" fmla="*/ 151068 w 4803155"/>
              <a:gd name="connsiteY11" fmla="*/ 981075 h 3109819"/>
              <a:gd name="connsiteX12" fmla="*/ 1151193 w 4803155"/>
              <a:gd name="connsiteY12" fmla="*/ 714375 h 3109819"/>
              <a:gd name="connsiteX13" fmla="*/ 2551368 w 4803155"/>
              <a:gd name="connsiteY13" fmla="*/ 638175 h 3109819"/>
              <a:gd name="connsiteX14" fmla="*/ 3532443 w 4803155"/>
              <a:gd name="connsiteY14" fmla="*/ 685800 h 3109819"/>
              <a:gd name="connsiteX15" fmla="*/ 4332543 w 4803155"/>
              <a:gd name="connsiteY15" fmla="*/ 819150 h 3109819"/>
              <a:gd name="connsiteX16" fmla="*/ 4761168 w 4803155"/>
              <a:gd name="connsiteY16" fmla="*/ 1047750 h 3109819"/>
              <a:gd name="connsiteX17" fmla="*/ 4761168 w 4803155"/>
              <a:gd name="connsiteY17" fmla="*/ 1323975 h 3109819"/>
              <a:gd name="connsiteX18" fmla="*/ 4532568 w 4803155"/>
              <a:gd name="connsiteY18" fmla="*/ 1466850 h 3109819"/>
              <a:gd name="connsiteX19" fmla="*/ 3703893 w 4803155"/>
              <a:gd name="connsiteY19" fmla="*/ 1609725 h 3109819"/>
              <a:gd name="connsiteX20" fmla="*/ 2418018 w 4803155"/>
              <a:gd name="connsiteY20" fmla="*/ 1562100 h 3109819"/>
              <a:gd name="connsiteX21" fmla="*/ 1427418 w 4803155"/>
              <a:gd name="connsiteY21" fmla="*/ 1400175 h 3109819"/>
              <a:gd name="connsiteX22" fmla="*/ 579693 w 4803155"/>
              <a:gd name="connsiteY22" fmla="*/ 1123950 h 3109819"/>
              <a:gd name="connsiteX23" fmla="*/ 46293 w 4803155"/>
              <a:gd name="connsiteY23" fmla="*/ 590550 h 3109819"/>
              <a:gd name="connsiteX24" fmla="*/ 208218 w 4803155"/>
              <a:gd name="connsiteY24" fmla="*/ 171450 h 3109819"/>
              <a:gd name="connsiteX25" fmla="*/ 1122618 w 4803155"/>
              <a:gd name="connsiteY25" fmla="*/ 0 h 3109819"/>
              <a:gd name="connsiteX0" fmla="*/ 796455 w 4803155"/>
              <a:gd name="connsiteY0" fmla="*/ 3011703 h 3012270"/>
              <a:gd name="connsiteX1" fmla="*/ 605347 w 4803155"/>
              <a:gd name="connsiteY1" fmla="*/ 2817724 h 3012270"/>
              <a:gd name="connsiteX2" fmla="*/ 236793 w 4803155"/>
              <a:gd name="connsiteY2" fmla="*/ 2133600 h 3012270"/>
              <a:gd name="connsiteX3" fmla="*/ 1789368 w 4803155"/>
              <a:gd name="connsiteY3" fmla="*/ 1914525 h 3012270"/>
              <a:gd name="connsiteX4" fmla="*/ 3522918 w 4803155"/>
              <a:gd name="connsiteY4" fmla="*/ 1847850 h 3012270"/>
              <a:gd name="connsiteX5" fmla="*/ 4627818 w 4803155"/>
              <a:gd name="connsiteY5" fmla="*/ 2171700 h 3012270"/>
              <a:gd name="connsiteX6" fmla="*/ 4561143 w 4803155"/>
              <a:gd name="connsiteY6" fmla="*/ 2667000 h 3012270"/>
              <a:gd name="connsiteX7" fmla="*/ 3599118 w 4803155"/>
              <a:gd name="connsiteY7" fmla="*/ 2828925 h 3012270"/>
              <a:gd name="connsiteX8" fmla="*/ 2237043 w 4803155"/>
              <a:gd name="connsiteY8" fmla="*/ 2743200 h 3012270"/>
              <a:gd name="connsiteX9" fmla="*/ 932118 w 4803155"/>
              <a:gd name="connsiteY9" fmla="*/ 2314575 h 3012270"/>
              <a:gd name="connsiteX10" fmla="*/ 84393 w 4803155"/>
              <a:gd name="connsiteY10" fmla="*/ 1619250 h 3012270"/>
              <a:gd name="connsiteX11" fmla="*/ 151068 w 4803155"/>
              <a:gd name="connsiteY11" fmla="*/ 981075 h 3012270"/>
              <a:gd name="connsiteX12" fmla="*/ 1151193 w 4803155"/>
              <a:gd name="connsiteY12" fmla="*/ 714375 h 3012270"/>
              <a:gd name="connsiteX13" fmla="*/ 2551368 w 4803155"/>
              <a:gd name="connsiteY13" fmla="*/ 638175 h 3012270"/>
              <a:gd name="connsiteX14" fmla="*/ 3532443 w 4803155"/>
              <a:gd name="connsiteY14" fmla="*/ 685800 h 3012270"/>
              <a:gd name="connsiteX15" fmla="*/ 4332543 w 4803155"/>
              <a:gd name="connsiteY15" fmla="*/ 819150 h 3012270"/>
              <a:gd name="connsiteX16" fmla="*/ 4761168 w 4803155"/>
              <a:gd name="connsiteY16" fmla="*/ 1047750 h 3012270"/>
              <a:gd name="connsiteX17" fmla="*/ 4761168 w 4803155"/>
              <a:gd name="connsiteY17" fmla="*/ 1323975 h 3012270"/>
              <a:gd name="connsiteX18" fmla="*/ 4532568 w 4803155"/>
              <a:gd name="connsiteY18" fmla="*/ 1466850 h 3012270"/>
              <a:gd name="connsiteX19" fmla="*/ 3703893 w 4803155"/>
              <a:gd name="connsiteY19" fmla="*/ 1609725 h 3012270"/>
              <a:gd name="connsiteX20" fmla="*/ 2418018 w 4803155"/>
              <a:gd name="connsiteY20" fmla="*/ 1562100 h 3012270"/>
              <a:gd name="connsiteX21" fmla="*/ 1427418 w 4803155"/>
              <a:gd name="connsiteY21" fmla="*/ 1400175 h 3012270"/>
              <a:gd name="connsiteX22" fmla="*/ 579693 w 4803155"/>
              <a:gd name="connsiteY22" fmla="*/ 1123950 h 3012270"/>
              <a:gd name="connsiteX23" fmla="*/ 46293 w 4803155"/>
              <a:gd name="connsiteY23" fmla="*/ 590550 h 3012270"/>
              <a:gd name="connsiteX24" fmla="*/ 208218 w 4803155"/>
              <a:gd name="connsiteY24" fmla="*/ 171450 h 3012270"/>
              <a:gd name="connsiteX25" fmla="*/ 1122618 w 4803155"/>
              <a:gd name="connsiteY25" fmla="*/ 0 h 3012270"/>
              <a:gd name="connsiteX0" fmla="*/ 1526022 w 4803155"/>
              <a:gd name="connsiteY0" fmla="*/ 3107854 h 3108078"/>
              <a:gd name="connsiteX1" fmla="*/ 605347 w 4803155"/>
              <a:gd name="connsiteY1" fmla="*/ 2817724 h 3108078"/>
              <a:gd name="connsiteX2" fmla="*/ 236793 w 4803155"/>
              <a:gd name="connsiteY2" fmla="*/ 2133600 h 3108078"/>
              <a:gd name="connsiteX3" fmla="*/ 1789368 w 4803155"/>
              <a:gd name="connsiteY3" fmla="*/ 1914525 h 3108078"/>
              <a:gd name="connsiteX4" fmla="*/ 3522918 w 4803155"/>
              <a:gd name="connsiteY4" fmla="*/ 1847850 h 3108078"/>
              <a:gd name="connsiteX5" fmla="*/ 4627818 w 4803155"/>
              <a:gd name="connsiteY5" fmla="*/ 2171700 h 3108078"/>
              <a:gd name="connsiteX6" fmla="*/ 4561143 w 4803155"/>
              <a:gd name="connsiteY6" fmla="*/ 2667000 h 3108078"/>
              <a:gd name="connsiteX7" fmla="*/ 3599118 w 4803155"/>
              <a:gd name="connsiteY7" fmla="*/ 2828925 h 3108078"/>
              <a:gd name="connsiteX8" fmla="*/ 2237043 w 4803155"/>
              <a:gd name="connsiteY8" fmla="*/ 2743200 h 3108078"/>
              <a:gd name="connsiteX9" fmla="*/ 932118 w 4803155"/>
              <a:gd name="connsiteY9" fmla="*/ 2314575 h 3108078"/>
              <a:gd name="connsiteX10" fmla="*/ 84393 w 4803155"/>
              <a:gd name="connsiteY10" fmla="*/ 1619250 h 3108078"/>
              <a:gd name="connsiteX11" fmla="*/ 151068 w 4803155"/>
              <a:gd name="connsiteY11" fmla="*/ 981075 h 3108078"/>
              <a:gd name="connsiteX12" fmla="*/ 1151193 w 4803155"/>
              <a:gd name="connsiteY12" fmla="*/ 714375 h 3108078"/>
              <a:gd name="connsiteX13" fmla="*/ 2551368 w 4803155"/>
              <a:gd name="connsiteY13" fmla="*/ 638175 h 3108078"/>
              <a:gd name="connsiteX14" fmla="*/ 3532443 w 4803155"/>
              <a:gd name="connsiteY14" fmla="*/ 685800 h 3108078"/>
              <a:gd name="connsiteX15" fmla="*/ 4332543 w 4803155"/>
              <a:gd name="connsiteY15" fmla="*/ 819150 h 3108078"/>
              <a:gd name="connsiteX16" fmla="*/ 4761168 w 4803155"/>
              <a:gd name="connsiteY16" fmla="*/ 1047750 h 3108078"/>
              <a:gd name="connsiteX17" fmla="*/ 4761168 w 4803155"/>
              <a:gd name="connsiteY17" fmla="*/ 1323975 h 3108078"/>
              <a:gd name="connsiteX18" fmla="*/ 4532568 w 4803155"/>
              <a:gd name="connsiteY18" fmla="*/ 1466850 h 3108078"/>
              <a:gd name="connsiteX19" fmla="*/ 3703893 w 4803155"/>
              <a:gd name="connsiteY19" fmla="*/ 1609725 h 3108078"/>
              <a:gd name="connsiteX20" fmla="*/ 2418018 w 4803155"/>
              <a:gd name="connsiteY20" fmla="*/ 1562100 h 3108078"/>
              <a:gd name="connsiteX21" fmla="*/ 1427418 w 4803155"/>
              <a:gd name="connsiteY21" fmla="*/ 1400175 h 3108078"/>
              <a:gd name="connsiteX22" fmla="*/ 579693 w 4803155"/>
              <a:gd name="connsiteY22" fmla="*/ 1123950 h 3108078"/>
              <a:gd name="connsiteX23" fmla="*/ 46293 w 4803155"/>
              <a:gd name="connsiteY23" fmla="*/ 590550 h 3108078"/>
              <a:gd name="connsiteX24" fmla="*/ 208218 w 4803155"/>
              <a:gd name="connsiteY24" fmla="*/ 171450 h 3108078"/>
              <a:gd name="connsiteX25" fmla="*/ 1122618 w 4803155"/>
              <a:gd name="connsiteY25" fmla="*/ 0 h 3108078"/>
              <a:gd name="connsiteX0" fmla="*/ 1526022 w 4803155"/>
              <a:gd name="connsiteY0" fmla="*/ 3107854 h 3108136"/>
              <a:gd name="connsiteX1" fmla="*/ 240563 w 4803155"/>
              <a:gd name="connsiteY1" fmla="*/ 2849774 h 3108136"/>
              <a:gd name="connsiteX2" fmla="*/ 236793 w 4803155"/>
              <a:gd name="connsiteY2" fmla="*/ 2133600 h 3108136"/>
              <a:gd name="connsiteX3" fmla="*/ 1789368 w 4803155"/>
              <a:gd name="connsiteY3" fmla="*/ 1914525 h 3108136"/>
              <a:gd name="connsiteX4" fmla="*/ 3522918 w 4803155"/>
              <a:gd name="connsiteY4" fmla="*/ 1847850 h 3108136"/>
              <a:gd name="connsiteX5" fmla="*/ 4627818 w 4803155"/>
              <a:gd name="connsiteY5" fmla="*/ 2171700 h 3108136"/>
              <a:gd name="connsiteX6" fmla="*/ 4561143 w 4803155"/>
              <a:gd name="connsiteY6" fmla="*/ 2667000 h 3108136"/>
              <a:gd name="connsiteX7" fmla="*/ 3599118 w 4803155"/>
              <a:gd name="connsiteY7" fmla="*/ 2828925 h 3108136"/>
              <a:gd name="connsiteX8" fmla="*/ 2237043 w 4803155"/>
              <a:gd name="connsiteY8" fmla="*/ 2743200 h 3108136"/>
              <a:gd name="connsiteX9" fmla="*/ 932118 w 4803155"/>
              <a:gd name="connsiteY9" fmla="*/ 2314575 h 3108136"/>
              <a:gd name="connsiteX10" fmla="*/ 84393 w 4803155"/>
              <a:gd name="connsiteY10" fmla="*/ 1619250 h 3108136"/>
              <a:gd name="connsiteX11" fmla="*/ 151068 w 4803155"/>
              <a:gd name="connsiteY11" fmla="*/ 981075 h 3108136"/>
              <a:gd name="connsiteX12" fmla="*/ 1151193 w 4803155"/>
              <a:gd name="connsiteY12" fmla="*/ 714375 h 3108136"/>
              <a:gd name="connsiteX13" fmla="*/ 2551368 w 4803155"/>
              <a:gd name="connsiteY13" fmla="*/ 638175 h 3108136"/>
              <a:gd name="connsiteX14" fmla="*/ 3532443 w 4803155"/>
              <a:gd name="connsiteY14" fmla="*/ 685800 h 3108136"/>
              <a:gd name="connsiteX15" fmla="*/ 4332543 w 4803155"/>
              <a:gd name="connsiteY15" fmla="*/ 819150 h 3108136"/>
              <a:gd name="connsiteX16" fmla="*/ 4761168 w 4803155"/>
              <a:gd name="connsiteY16" fmla="*/ 1047750 h 3108136"/>
              <a:gd name="connsiteX17" fmla="*/ 4761168 w 4803155"/>
              <a:gd name="connsiteY17" fmla="*/ 1323975 h 3108136"/>
              <a:gd name="connsiteX18" fmla="*/ 4532568 w 4803155"/>
              <a:gd name="connsiteY18" fmla="*/ 1466850 h 3108136"/>
              <a:gd name="connsiteX19" fmla="*/ 3703893 w 4803155"/>
              <a:gd name="connsiteY19" fmla="*/ 1609725 h 3108136"/>
              <a:gd name="connsiteX20" fmla="*/ 2418018 w 4803155"/>
              <a:gd name="connsiteY20" fmla="*/ 1562100 h 3108136"/>
              <a:gd name="connsiteX21" fmla="*/ 1427418 w 4803155"/>
              <a:gd name="connsiteY21" fmla="*/ 1400175 h 3108136"/>
              <a:gd name="connsiteX22" fmla="*/ 579693 w 4803155"/>
              <a:gd name="connsiteY22" fmla="*/ 1123950 h 3108136"/>
              <a:gd name="connsiteX23" fmla="*/ 46293 w 4803155"/>
              <a:gd name="connsiteY23" fmla="*/ 590550 h 3108136"/>
              <a:gd name="connsiteX24" fmla="*/ 208218 w 4803155"/>
              <a:gd name="connsiteY24" fmla="*/ 171450 h 3108136"/>
              <a:gd name="connsiteX25" fmla="*/ 1122618 w 4803155"/>
              <a:gd name="connsiteY25" fmla="*/ 0 h 3108136"/>
              <a:gd name="connsiteX0" fmla="*/ 1357660 w 4803155"/>
              <a:gd name="connsiteY0" fmla="*/ 3001019 h 3002490"/>
              <a:gd name="connsiteX1" fmla="*/ 240563 w 4803155"/>
              <a:gd name="connsiteY1" fmla="*/ 2849774 h 3002490"/>
              <a:gd name="connsiteX2" fmla="*/ 236793 w 4803155"/>
              <a:gd name="connsiteY2" fmla="*/ 2133600 h 3002490"/>
              <a:gd name="connsiteX3" fmla="*/ 1789368 w 4803155"/>
              <a:gd name="connsiteY3" fmla="*/ 1914525 h 3002490"/>
              <a:gd name="connsiteX4" fmla="*/ 3522918 w 4803155"/>
              <a:gd name="connsiteY4" fmla="*/ 1847850 h 3002490"/>
              <a:gd name="connsiteX5" fmla="*/ 4627818 w 4803155"/>
              <a:gd name="connsiteY5" fmla="*/ 2171700 h 3002490"/>
              <a:gd name="connsiteX6" fmla="*/ 4561143 w 4803155"/>
              <a:gd name="connsiteY6" fmla="*/ 2667000 h 3002490"/>
              <a:gd name="connsiteX7" fmla="*/ 3599118 w 4803155"/>
              <a:gd name="connsiteY7" fmla="*/ 2828925 h 3002490"/>
              <a:gd name="connsiteX8" fmla="*/ 2237043 w 4803155"/>
              <a:gd name="connsiteY8" fmla="*/ 2743200 h 3002490"/>
              <a:gd name="connsiteX9" fmla="*/ 932118 w 4803155"/>
              <a:gd name="connsiteY9" fmla="*/ 2314575 h 3002490"/>
              <a:gd name="connsiteX10" fmla="*/ 84393 w 4803155"/>
              <a:gd name="connsiteY10" fmla="*/ 1619250 h 3002490"/>
              <a:gd name="connsiteX11" fmla="*/ 151068 w 4803155"/>
              <a:gd name="connsiteY11" fmla="*/ 981075 h 3002490"/>
              <a:gd name="connsiteX12" fmla="*/ 1151193 w 4803155"/>
              <a:gd name="connsiteY12" fmla="*/ 714375 h 3002490"/>
              <a:gd name="connsiteX13" fmla="*/ 2551368 w 4803155"/>
              <a:gd name="connsiteY13" fmla="*/ 638175 h 3002490"/>
              <a:gd name="connsiteX14" fmla="*/ 3532443 w 4803155"/>
              <a:gd name="connsiteY14" fmla="*/ 685800 h 3002490"/>
              <a:gd name="connsiteX15" fmla="*/ 4332543 w 4803155"/>
              <a:gd name="connsiteY15" fmla="*/ 819150 h 3002490"/>
              <a:gd name="connsiteX16" fmla="*/ 4761168 w 4803155"/>
              <a:gd name="connsiteY16" fmla="*/ 1047750 h 3002490"/>
              <a:gd name="connsiteX17" fmla="*/ 4761168 w 4803155"/>
              <a:gd name="connsiteY17" fmla="*/ 1323975 h 3002490"/>
              <a:gd name="connsiteX18" fmla="*/ 4532568 w 4803155"/>
              <a:gd name="connsiteY18" fmla="*/ 1466850 h 3002490"/>
              <a:gd name="connsiteX19" fmla="*/ 3703893 w 4803155"/>
              <a:gd name="connsiteY19" fmla="*/ 1609725 h 3002490"/>
              <a:gd name="connsiteX20" fmla="*/ 2418018 w 4803155"/>
              <a:gd name="connsiteY20" fmla="*/ 1562100 h 3002490"/>
              <a:gd name="connsiteX21" fmla="*/ 1427418 w 4803155"/>
              <a:gd name="connsiteY21" fmla="*/ 1400175 h 3002490"/>
              <a:gd name="connsiteX22" fmla="*/ 579693 w 4803155"/>
              <a:gd name="connsiteY22" fmla="*/ 1123950 h 3002490"/>
              <a:gd name="connsiteX23" fmla="*/ 46293 w 4803155"/>
              <a:gd name="connsiteY23" fmla="*/ 590550 h 3002490"/>
              <a:gd name="connsiteX24" fmla="*/ 208218 w 4803155"/>
              <a:gd name="connsiteY24" fmla="*/ 171450 h 3002490"/>
              <a:gd name="connsiteX25" fmla="*/ 1122618 w 4803155"/>
              <a:gd name="connsiteY25" fmla="*/ 0 h 3002490"/>
              <a:gd name="connsiteX0" fmla="*/ 1077058 w 4803155"/>
              <a:gd name="connsiteY0" fmla="*/ 3065120 h 3065545"/>
              <a:gd name="connsiteX1" fmla="*/ 240563 w 4803155"/>
              <a:gd name="connsiteY1" fmla="*/ 2849774 h 3065545"/>
              <a:gd name="connsiteX2" fmla="*/ 236793 w 4803155"/>
              <a:gd name="connsiteY2" fmla="*/ 2133600 h 3065545"/>
              <a:gd name="connsiteX3" fmla="*/ 1789368 w 4803155"/>
              <a:gd name="connsiteY3" fmla="*/ 1914525 h 3065545"/>
              <a:gd name="connsiteX4" fmla="*/ 3522918 w 4803155"/>
              <a:gd name="connsiteY4" fmla="*/ 1847850 h 3065545"/>
              <a:gd name="connsiteX5" fmla="*/ 4627818 w 4803155"/>
              <a:gd name="connsiteY5" fmla="*/ 2171700 h 3065545"/>
              <a:gd name="connsiteX6" fmla="*/ 4561143 w 4803155"/>
              <a:gd name="connsiteY6" fmla="*/ 2667000 h 3065545"/>
              <a:gd name="connsiteX7" fmla="*/ 3599118 w 4803155"/>
              <a:gd name="connsiteY7" fmla="*/ 2828925 h 3065545"/>
              <a:gd name="connsiteX8" fmla="*/ 2237043 w 4803155"/>
              <a:gd name="connsiteY8" fmla="*/ 2743200 h 3065545"/>
              <a:gd name="connsiteX9" fmla="*/ 932118 w 4803155"/>
              <a:gd name="connsiteY9" fmla="*/ 2314575 h 3065545"/>
              <a:gd name="connsiteX10" fmla="*/ 84393 w 4803155"/>
              <a:gd name="connsiteY10" fmla="*/ 1619250 h 3065545"/>
              <a:gd name="connsiteX11" fmla="*/ 151068 w 4803155"/>
              <a:gd name="connsiteY11" fmla="*/ 981075 h 3065545"/>
              <a:gd name="connsiteX12" fmla="*/ 1151193 w 4803155"/>
              <a:gd name="connsiteY12" fmla="*/ 714375 h 3065545"/>
              <a:gd name="connsiteX13" fmla="*/ 2551368 w 4803155"/>
              <a:gd name="connsiteY13" fmla="*/ 638175 h 3065545"/>
              <a:gd name="connsiteX14" fmla="*/ 3532443 w 4803155"/>
              <a:gd name="connsiteY14" fmla="*/ 685800 h 3065545"/>
              <a:gd name="connsiteX15" fmla="*/ 4332543 w 4803155"/>
              <a:gd name="connsiteY15" fmla="*/ 819150 h 3065545"/>
              <a:gd name="connsiteX16" fmla="*/ 4761168 w 4803155"/>
              <a:gd name="connsiteY16" fmla="*/ 1047750 h 3065545"/>
              <a:gd name="connsiteX17" fmla="*/ 4761168 w 4803155"/>
              <a:gd name="connsiteY17" fmla="*/ 1323975 h 3065545"/>
              <a:gd name="connsiteX18" fmla="*/ 4532568 w 4803155"/>
              <a:gd name="connsiteY18" fmla="*/ 1466850 h 3065545"/>
              <a:gd name="connsiteX19" fmla="*/ 3703893 w 4803155"/>
              <a:gd name="connsiteY19" fmla="*/ 1609725 h 3065545"/>
              <a:gd name="connsiteX20" fmla="*/ 2418018 w 4803155"/>
              <a:gd name="connsiteY20" fmla="*/ 1562100 h 3065545"/>
              <a:gd name="connsiteX21" fmla="*/ 1427418 w 4803155"/>
              <a:gd name="connsiteY21" fmla="*/ 1400175 h 3065545"/>
              <a:gd name="connsiteX22" fmla="*/ 579693 w 4803155"/>
              <a:gd name="connsiteY22" fmla="*/ 1123950 h 3065545"/>
              <a:gd name="connsiteX23" fmla="*/ 46293 w 4803155"/>
              <a:gd name="connsiteY23" fmla="*/ 590550 h 3065545"/>
              <a:gd name="connsiteX24" fmla="*/ 208218 w 4803155"/>
              <a:gd name="connsiteY24" fmla="*/ 171450 h 3065545"/>
              <a:gd name="connsiteX25" fmla="*/ 1122618 w 4803155"/>
              <a:gd name="connsiteY25" fmla="*/ 0 h 3065545"/>
              <a:gd name="connsiteX0" fmla="*/ 1205045 w 4931142"/>
              <a:gd name="connsiteY0" fmla="*/ 3065120 h 3065272"/>
              <a:gd name="connsiteX1" fmla="*/ 31827 w 4931142"/>
              <a:gd name="connsiteY1" fmla="*/ 2700205 h 3065272"/>
              <a:gd name="connsiteX2" fmla="*/ 364780 w 4931142"/>
              <a:gd name="connsiteY2" fmla="*/ 2133600 h 3065272"/>
              <a:gd name="connsiteX3" fmla="*/ 1917355 w 4931142"/>
              <a:gd name="connsiteY3" fmla="*/ 1914525 h 3065272"/>
              <a:gd name="connsiteX4" fmla="*/ 3650905 w 4931142"/>
              <a:gd name="connsiteY4" fmla="*/ 1847850 h 3065272"/>
              <a:gd name="connsiteX5" fmla="*/ 4755805 w 4931142"/>
              <a:gd name="connsiteY5" fmla="*/ 2171700 h 3065272"/>
              <a:gd name="connsiteX6" fmla="*/ 4689130 w 4931142"/>
              <a:gd name="connsiteY6" fmla="*/ 2667000 h 3065272"/>
              <a:gd name="connsiteX7" fmla="*/ 3727105 w 4931142"/>
              <a:gd name="connsiteY7" fmla="*/ 2828925 h 3065272"/>
              <a:gd name="connsiteX8" fmla="*/ 2365030 w 4931142"/>
              <a:gd name="connsiteY8" fmla="*/ 2743200 h 3065272"/>
              <a:gd name="connsiteX9" fmla="*/ 1060105 w 4931142"/>
              <a:gd name="connsiteY9" fmla="*/ 2314575 h 3065272"/>
              <a:gd name="connsiteX10" fmla="*/ 212380 w 4931142"/>
              <a:gd name="connsiteY10" fmla="*/ 1619250 h 3065272"/>
              <a:gd name="connsiteX11" fmla="*/ 279055 w 4931142"/>
              <a:gd name="connsiteY11" fmla="*/ 981075 h 3065272"/>
              <a:gd name="connsiteX12" fmla="*/ 1279180 w 4931142"/>
              <a:gd name="connsiteY12" fmla="*/ 714375 h 3065272"/>
              <a:gd name="connsiteX13" fmla="*/ 2679355 w 4931142"/>
              <a:gd name="connsiteY13" fmla="*/ 638175 h 3065272"/>
              <a:gd name="connsiteX14" fmla="*/ 3660430 w 4931142"/>
              <a:gd name="connsiteY14" fmla="*/ 685800 h 3065272"/>
              <a:gd name="connsiteX15" fmla="*/ 4460530 w 4931142"/>
              <a:gd name="connsiteY15" fmla="*/ 819150 h 3065272"/>
              <a:gd name="connsiteX16" fmla="*/ 4889155 w 4931142"/>
              <a:gd name="connsiteY16" fmla="*/ 1047750 h 3065272"/>
              <a:gd name="connsiteX17" fmla="*/ 4889155 w 4931142"/>
              <a:gd name="connsiteY17" fmla="*/ 1323975 h 3065272"/>
              <a:gd name="connsiteX18" fmla="*/ 4660555 w 4931142"/>
              <a:gd name="connsiteY18" fmla="*/ 1466850 h 3065272"/>
              <a:gd name="connsiteX19" fmla="*/ 3831880 w 4931142"/>
              <a:gd name="connsiteY19" fmla="*/ 1609725 h 3065272"/>
              <a:gd name="connsiteX20" fmla="*/ 2546005 w 4931142"/>
              <a:gd name="connsiteY20" fmla="*/ 1562100 h 3065272"/>
              <a:gd name="connsiteX21" fmla="*/ 1555405 w 4931142"/>
              <a:gd name="connsiteY21" fmla="*/ 1400175 h 3065272"/>
              <a:gd name="connsiteX22" fmla="*/ 707680 w 4931142"/>
              <a:gd name="connsiteY22" fmla="*/ 1123950 h 3065272"/>
              <a:gd name="connsiteX23" fmla="*/ 174280 w 4931142"/>
              <a:gd name="connsiteY23" fmla="*/ 590550 h 3065272"/>
              <a:gd name="connsiteX24" fmla="*/ 336205 w 4931142"/>
              <a:gd name="connsiteY24" fmla="*/ 171450 h 3065272"/>
              <a:gd name="connsiteX25" fmla="*/ 1250605 w 4931142"/>
              <a:gd name="connsiteY25" fmla="*/ 0 h 3065272"/>
              <a:gd name="connsiteX0" fmla="*/ 1205045 w 4931142"/>
              <a:gd name="connsiteY0" fmla="*/ 3043753 h 3043920"/>
              <a:gd name="connsiteX1" fmla="*/ 31827 w 4931142"/>
              <a:gd name="connsiteY1" fmla="*/ 2700205 h 3043920"/>
              <a:gd name="connsiteX2" fmla="*/ 364780 w 4931142"/>
              <a:gd name="connsiteY2" fmla="*/ 2133600 h 3043920"/>
              <a:gd name="connsiteX3" fmla="*/ 1917355 w 4931142"/>
              <a:gd name="connsiteY3" fmla="*/ 1914525 h 3043920"/>
              <a:gd name="connsiteX4" fmla="*/ 3650905 w 4931142"/>
              <a:gd name="connsiteY4" fmla="*/ 1847850 h 3043920"/>
              <a:gd name="connsiteX5" fmla="*/ 4755805 w 4931142"/>
              <a:gd name="connsiteY5" fmla="*/ 2171700 h 3043920"/>
              <a:gd name="connsiteX6" fmla="*/ 4689130 w 4931142"/>
              <a:gd name="connsiteY6" fmla="*/ 2667000 h 3043920"/>
              <a:gd name="connsiteX7" fmla="*/ 3727105 w 4931142"/>
              <a:gd name="connsiteY7" fmla="*/ 2828925 h 3043920"/>
              <a:gd name="connsiteX8" fmla="*/ 2365030 w 4931142"/>
              <a:gd name="connsiteY8" fmla="*/ 2743200 h 3043920"/>
              <a:gd name="connsiteX9" fmla="*/ 1060105 w 4931142"/>
              <a:gd name="connsiteY9" fmla="*/ 2314575 h 3043920"/>
              <a:gd name="connsiteX10" fmla="*/ 212380 w 4931142"/>
              <a:gd name="connsiteY10" fmla="*/ 1619250 h 3043920"/>
              <a:gd name="connsiteX11" fmla="*/ 279055 w 4931142"/>
              <a:gd name="connsiteY11" fmla="*/ 981075 h 3043920"/>
              <a:gd name="connsiteX12" fmla="*/ 1279180 w 4931142"/>
              <a:gd name="connsiteY12" fmla="*/ 714375 h 3043920"/>
              <a:gd name="connsiteX13" fmla="*/ 2679355 w 4931142"/>
              <a:gd name="connsiteY13" fmla="*/ 638175 h 3043920"/>
              <a:gd name="connsiteX14" fmla="*/ 3660430 w 4931142"/>
              <a:gd name="connsiteY14" fmla="*/ 685800 h 3043920"/>
              <a:gd name="connsiteX15" fmla="*/ 4460530 w 4931142"/>
              <a:gd name="connsiteY15" fmla="*/ 819150 h 3043920"/>
              <a:gd name="connsiteX16" fmla="*/ 4889155 w 4931142"/>
              <a:gd name="connsiteY16" fmla="*/ 1047750 h 3043920"/>
              <a:gd name="connsiteX17" fmla="*/ 4889155 w 4931142"/>
              <a:gd name="connsiteY17" fmla="*/ 1323975 h 3043920"/>
              <a:gd name="connsiteX18" fmla="*/ 4660555 w 4931142"/>
              <a:gd name="connsiteY18" fmla="*/ 1466850 h 3043920"/>
              <a:gd name="connsiteX19" fmla="*/ 3831880 w 4931142"/>
              <a:gd name="connsiteY19" fmla="*/ 1609725 h 3043920"/>
              <a:gd name="connsiteX20" fmla="*/ 2546005 w 4931142"/>
              <a:gd name="connsiteY20" fmla="*/ 1562100 h 3043920"/>
              <a:gd name="connsiteX21" fmla="*/ 1555405 w 4931142"/>
              <a:gd name="connsiteY21" fmla="*/ 1400175 h 3043920"/>
              <a:gd name="connsiteX22" fmla="*/ 707680 w 4931142"/>
              <a:gd name="connsiteY22" fmla="*/ 1123950 h 3043920"/>
              <a:gd name="connsiteX23" fmla="*/ 174280 w 4931142"/>
              <a:gd name="connsiteY23" fmla="*/ 590550 h 3043920"/>
              <a:gd name="connsiteX24" fmla="*/ 336205 w 4931142"/>
              <a:gd name="connsiteY24" fmla="*/ 171450 h 3043920"/>
              <a:gd name="connsiteX25" fmla="*/ 1250605 w 4931142"/>
              <a:gd name="connsiteY25" fmla="*/ 0 h 3043920"/>
              <a:gd name="connsiteX0" fmla="*/ 1407979 w 5134076"/>
              <a:gd name="connsiteY0" fmla="*/ 3043753 h 3043938"/>
              <a:gd name="connsiteX1" fmla="*/ 17521 w 5134076"/>
              <a:gd name="connsiteY1" fmla="*/ 2720883 h 3043938"/>
              <a:gd name="connsiteX2" fmla="*/ 567714 w 5134076"/>
              <a:gd name="connsiteY2" fmla="*/ 2133600 h 3043938"/>
              <a:gd name="connsiteX3" fmla="*/ 2120289 w 5134076"/>
              <a:gd name="connsiteY3" fmla="*/ 1914525 h 3043938"/>
              <a:gd name="connsiteX4" fmla="*/ 3853839 w 5134076"/>
              <a:gd name="connsiteY4" fmla="*/ 1847850 h 3043938"/>
              <a:gd name="connsiteX5" fmla="*/ 4958739 w 5134076"/>
              <a:gd name="connsiteY5" fmla="*/ 2171700 h 3043938"/>
              <a:gd name="connsiteX6" fmla="*/ 4892064 w 5134076"/>
              <a:gd name="connsiteY6" fmla="*/ 2667000 h 3043938"/>
              <a:gd name="connsiteX7" fmla="*/ 3930039 w 5134076"/>
              <a:gd name="connsiteY7" fmla="*/ 2828925 h 3043938"/>
              <a:gd name="connsiteX8" fmla="*/ 2567964 w 5134076"/>
              <a:gd name="connsiteY8" fmla="*/ 2743200 h 3043938"/>
              <a:gd name="connsiteX9" fmla="*/ 1263039 w 5134076"/>
              <a:gd name="connsiteY9" fmla="*/ 2314575 h 3043938"/>
              <a:gd name="connsiteX10" fmla="*/ 415314 w 5134076"/>
              <a:gd name="connsiteY10" fmla="*/ 1619250 h 3043938"/>
              <a:gd name="connsiteX11" fmla="*/ 481989 w 5134076"/>
              <a:gd name="connsiteY11" fmla="*/ 981075 h 3043938"/>
              <a:gd name="connsiteX12" fmla="*/ 1482114 w 5134076"/>
              <a:gd name="connsiteY12" fmla="*/ 714375 h 3043938"/>
              <a:gd name="connsiteX13" fmla="*/ 2882289 w 5134076"/>
              <a:gd name="connsiteY13" fmla="*/ 638175 h 3043938"/>
              <a:gd name="connsiteX14" fmla="*/ 3863364 w 5134076"/>
              <a:gd name="connsiteY14" fmla="*/ 685800 h 3043938"/>
              <a:gd name="connsiteX15" fmla="*/ 4663464 w 5134076"/>
              <a:gd name="connsiteY15" fmla="*/ 819150 h 3043938"/>
              <a:gd name="connsiteX16" fmla="*/ 5092089 w 5134076"/>
              <a:gd name="connsiteY16" fmla="*/ 1047750 h 3043938"/>
              <a:gd name="connsiteX17" fmla="*/ 5092089 w 5134076"/>
              <a:gd name="connsiteY17" fmla="*/ 1323975 h 3043938"/>
              <a:gd name="connsiteX18" fmla="*/ 4863489 w 5134076"/>
              <a:gd name="connsiteY18" fmla="*/ 1466850 h 3043938"/>
              <a:gd name="connsiteX19" fmla="*/ 4034814 w 5134076"/>
              <a:gd name="connsiteY19" fmla="*/ 1609725 h 3043938"/>
              <a:gd name="connsiteX20" fmla="*/ 2748939 w 5134076"/>
              <a:gd name="connsiteY20" fmla="*/ 1562100 h 3043938"/>
              <a:gd name="connsiteX21" fmla="*/ 1758339 w 5134076"/>
              <a:gd name="connsiteY21" fmla="*/ 1400175 h 3043938"/>
              <a:gd name="connsiteX22" fmla="*/ 910614 w 5134076"/>
              <a:gd name="connsiteY22" fmla="*/ 1123950 h 3043938"/>
              <a:gd name="connsiteX23" fmla="*/ 377214 w 5134076"/>
              <a:gd name="connsiteY23" fmla="*/ 590550 h 3043938"/>
              <a:gd name="connsiteX24" fmla="*/ 539139 w 5134076"/>
              <a:gd name="connsiteY24" fmla="*/ 171450 h 3043938"/>
              <a:gd name="connsiteX25" fmla="*/ 1453539 w 5134076"/>
              <a:gd name="connsiteY25" fmla="*/ 0 h 3043938"/>
              <a:gd name="connsiteX0" fmla="*/ 1304600 w 5030697"/>
              <a:gd name="connsiteY0" fmla="*/ 3043753 h 3043899"/>
              <a:gd name="connsiteX1" fmla="*/ 22761 w 5030697"/>
              <a:gd name="connsiteY1" fmla="*/ 2669189 h 3043899"/>
              <a:gd name="connsiteX2" fmla="*/ 464335 w 5030697"/>
              <a:gd name="connsiteY2" fmla="*/ 2133600 h 3043899"/>
              <a:gd name="connsiteX3" fmla="*/ 2016910 w 5030697"/>
              <a:gd name="connsiteY3" fmla="*/ 1914525 h 3043899"/>
              <a:gd name="connsiteX4" fmla="*/ 3750460 w 5030697"/>
              <a:gd name="connsiteY4" fmla="*/ 1847850 h 3043899"/>
              <a:gd name="connsiteX5" fmla="*/ 4855360 w 5030697"/>
              <a:gd name="connsiteY5" fmla="*/ 2171700 h 3043899"/>
              <a:gd name="connsiteX6" fmla="*/ 4788685 w 5030697"/>
              <a:gd name="connsiteY6" fmla="*/ 2667000 h 3043899"/>
              <a:gd name="connsiteX7" fmla="*/ 3826660 w 5030697"/>
              <a:gd name="connsiteY7" fmla="*/ 2828925 h 3043899"/>
              <a:gd name="connsiteX8" fmla="*/ 2464585 w 5030697"/>
              <a:gd name="connsiteY8" fmla="*/ 2743200 h 3043899"/>
              <a:gd name="connsiteX9" fmla="*/ 1159660 w 5030697"/>
              <a:gd name="connsiteY9" fmla="*/ 2314575 h 3043899"/>
              <a:gd name="connsiteX10" fmla="*/ 311935 w 5030697"/>
              <a:gd name="connsiteY10" fmla="*/ 1619250 h 3043899"/>
              <a:gd name="connsiteX11" fmla="*/ 378610 w 5030697"/>
              <a:gd name="connsiteY11" fmla="*/ 981075 h 3043899"/>
              <a:gd name="connsiteX12" fmla="*/ 1378735 w 5030697"/>
              <a:gd name="connsiteY12" fmla="*/ 714375 h 3043899"/>
              <a:gd name="connsiteX13" fmla="*/ 2778910 w 5030697"/>
              <a:gd name="connsiteY13" fmla="*/ 638175 h 3043899"/>
              <a:gd name="connsiteX14" fmla="*/ 3759985 w 5030697"/>
              <a:gd name="connsiteY14" fmla="*/ 685800 h 3043899"/>
              <a:gd name="connsiteX15" fmla="*/ 4560085 w 5030697"/>
              <a:gd name="connsiteY15" fmla="*/ 819150 h 3043899"/>
              <a:gd name="connsiteX16" fmla="*/ 4988710 w 5030697"/>
              <a:gd name="connsiteY16" fmla="*/ 1047750 h 3043899"/>
              <a:gd name="connsiteX17" fmla="*/ 4988710 w 5030697"/>
              <a:gd name="connsiteY17" fmla="*/ 1323975 h 3043899"/>
              <a:gd name="connsiteX18" fmla="*/ 4760110 w 5030697"/>
              <a:gd name="connsiteY18" fmla="*/ 1466850 h 3043899"/>
              <a:gd name="connsiteX19" fmla="*/ 3931435 w 5030697"/>
              <a:gd name="connsiteY19" fmla="*/ 1609725 h 3043899"/>
              <a:gd name="connsiteX20" fmla="*/ 2645560 w 5030697"/>
              <a:gd name="connsiteY20" fmla="*/ 1562100 h 3043899"/>
              <a:gd name="connsiteX21" fmla="*/ 1654960 w 5030697"/>
              <a:gd name="connsiteY21" fmla="*/ 1400175 h 3043899"/>
              <a:gd name="connsiteX22" fmla="*/ 807235 w 5030697"/>
              <a:gd name="connsiteY22" fmla="*/ 1123950 h 3043899"/>
              <a:gd name="connsiteX23" fmla="*/ 273835 w 5030697"/>
              <a:gd name="connsiteY23" fmla="*/ 590550 h 3043899"/>
              <a:gd name="connsiteX24" fmla="*/ 435760 w 5030697"/>
              <a:gd name="connsiteY24" fmla="*/ 171450 h 3043899"/>
              <a:gd name="connsiteX25" fmla="*/ 1350160 w 5030697"/>
              <a:gd name="connsiteY25" fmla="*/ 0 h 3043899"/>
              <a:gd name="connsiteX0" fmla="*/ 1376237 w 5102334"/>
              <a:gd name="connsiteY0" fmla="*/ 3043753 h 3043903"/>
              <a:gd name="connsiteX1" fmla="*/ 94398 w 5102334"/>
              <a:gd name="connsiteY1" fmla="*/ 2669189 h 3043903"/>
              <a:gd name="connsiteX2" fmla="*/ 318731 w 5102334"/>
              <a:gd name="connsiteY2" fmla="*/ 2123261 h 3043903"/>
              <a:gd name="connsiteX3" fmla="*/ 2088547 w 5102334"/>
              <a:gd name="connsiteY3" fmla="*/ 1914525 h 3043903"/>
              <a:gd name="connsiteX4" fmla="*/ 3822097 w 5102334"/>
              <a:gd name="connsiteY4" fmla="*/ 1847850 h 3043903"/>
              <a:gd name="connsiteX5" fmla="*/ 4926997 w 5102334"/>
              <a:gd name="connsiteY5" fmla="*/ 2171700 h 3043903"/>
              <a:gd name="connsiteX6" fmla="*/ 4860322 w 5102334"/>
              <a:gd name="connsiteY6" fmla="*/ 2667000 h 3043903"/>
              <a:gd name="connsiteX7" fmla="*/ 3898297 w 5102334"/>
              <a:gd name="connsiteY7" fmla="*/ 2828925 h 3043903"/>
              <a:gd name="connsiteX8" fmla="*/ 2536222 w 5102334"/>
              <a:gd name="connsiteY8" fmla="*/ 2743200 h 3043903"/>
              <a:gd name="connsiteX9" fmla="*/ 1231297 w 5102334"/>
              <a:gd name="connsiteY9" fmla="*/ 2314575 h 3043903"/>
              <a:gd name="connsiteX10" fmla="*/ 383572 w 5102334"/>
              <a:gd name="connsiteY10" fmla="*/ 1619250 h 3043903"/>
              <a:gd name="connsiteX11" fmla="*/ 450247 w 5102334"/>
              <a:gd name="connsiteY11" fmla="*/ 981075 h 3043903"/>
              <a:gd name="connsiteX12" fmla="*/ 1450372 w 5102334"/>
              <a:gd name="connsiteY12" fmla="*/ 714375 h 3043903"/>
              <a:gd name="connsiteX13" fmla="*/ 2850547 w 5102334"/>
              <a:gd name="connsiteY13" fmla="*/ 638175 h 3043903"/>
              <a:gd name="connsiteX14" fmla="*/ 3831622 w 5102334"/>
              <a:gd name="connsiteY14" fmla="*/ 685800 h 3043903"/>
              <a:gd name="connsiteX15" fmla="*/ 4631722 w 5102334"/>
              <a:gd name="connsiteY15" fmla="*/ 819150 h 3043903"/>
              <a:gd name="connsiteX16" fmla="*/ 5060347 w 5102334"/>
              <a:gd name="connsiteY16" fmla="*/ 1047750 h 3043903"/>
              <a:gd name="connsiteX17" fmla="*/ 5060347 w 5102334"/>
              <a:gd name="connsiteY17" fmla="*/ 1323975 h 3043903"/>
              <a:gd name="connsiteX18" fmla="*/ 4831747 w 5102334"/>
              <a:gd name="connsiteY18" fmla="*/ 1466850 h 3043903"/>
              <a:gd name="connsiteX19" fmla="*/ 4003072 w 5102334"/>
              <a:gd name="connsiteY19" fmla="*/ 1609725 h 3043903"/>
              <a:gd name="connsiteX20" fmla="*/ 2717197 w 5102334"/>
              <a:gd name="connsiteY20" fmla="*/ 1562100 h 3043903"/>
              <a:gd name="connsiteX21" fmla="*/ 1726597 w 5102334"/>
              <a:gd name="connsiteY21" fmla="*/ 1400175 h 3043903"/>
              <a:gd name="connsiteX22" fmla="*/ 878872 w 5102334"/>
              <a:gd name="connsiteY22" fmla="*/ 1123950 h 3043903"/>
              <a:gd name="connsiteX23" fmla="*/ 345472 w 5102334"/>
              <a:gd name="connsiteY23" fmla="*/ 590550 h 3043903"/>
              <a:gd name="connsiteX24" fmla="*/ 507397 w 5102334"/>
              <a:gd name="connsiteY24" fmla="*/ 171450 h 3043903"/>
              <a:gd name="connsiteX25" fmla="*/ 1421797 w 5102334"/>
              <a:gd name="connsiteY25" fmla="*/ 0 h 3043903"/>
              <a:gd name="connsiteX0" fmla="*/ 1376237 w 5102334"/>
              <a:gd name="connsiteY0" fmla="*/ 3043753 h 3043903"/>
              <a:gd name="connsiteX1" fmla="*/ 94398 w 5102334"/>
              <a:gd name="connsiteY1" fmla="*/ 2669189 h 3043903"/>
              <a:gd name="connsiteX2" fmla="*/ 318731 w 5102334"/>
              <a:gd name="connsiteY2" fmla="*/ 2123261 h 3043903"/>
              <a:gd name="connsiteX3" fmla="*/ 2088547 w 5102334"/>
              <a:gd name="connsiteY3" fmla="*/ 1914525 h 3043903"/>
              <a:gd name="connsiteX4" fmla="*/ 4066492 w 5102334"/>
              <a:gd name="connsiteY4" fmla="*/ 1847850 h 3043903"/>
              <a:gd name="connsiteX5" fmla="*/ 4926997 w 5102334"/>
              <a:gd name="connsiteY5" fmla="*/ 2171700 h 3043903"/>
              <a:gd name="connsiteX6" fmla="*/ 4860322 w 5102334"/>
              <a:gd name="connsiteY6" fmla="*/ 2667000 h 3043903"/>
              <a:gd name="connsiteX7" fmla="*/ 3898297 w 5102334"/>
              <a:gd name="connsiteY7" fmla="*/ 2828925 h 3043903"/>
              <a:gd name="connsiteX8" fmla="*/ 2536222 w 5102334"/>
              <a:gd name="connsiteY8" fmla="*/ 2743200 h 3043903"/>
              <a:gd name="connsiteX9" fmla="*/ 1231297 w 5102334"/>
              <a:gd name="connsiteY9" fmla="*/ 2314575 h 3043903"/>
              <a:gd name="connsiteX10" fmla="*/ 383572 w 5102334"/>
              <a:gd name="connsiteY10" fmla="*/ 1619250 h 3043903"/>
              <a:gd name="connsiteX11" fmla="*/ 450247 w 5102334"/>
              <a:gd name="connsiteY11" fmla="*/ 981075 h 3043903"/>
              <a:gd name="connsiteX12" fmla="*/ 1450372 w 5102334"/>
              <a:gd name="connsiteY12" fmla="*/ 714375 h 3043903"/>
              <a:gd name="connsiteX13" fmla="*/ 2850547 w 5102334"/>
              <a:gd name="connsiteY13" fmla="*/ 638175 h 3043903"/>
              <a:gd name="connsiteX14" fmla="*/ 3831622 w 5102334"/>
              <a:gd name="connsiteY14" fmla="*/ 685800 h 3043903"/>
              <a:gd name="connsiteX15" fmla="*/ 4631722 w 5102334"/>
              <a:gd name="connsiteY15" fmla="*/ 819150 h 3043903"/>
              <a:gd name="connsiteX16" fmla="*/ 5060347 w 5102334"/>
              <a:gd name="connsiteY16" fmla="*/ 1047750 h 3043903"/>
              <a:gd name="connsiteX17" fmla="*/ 5060347 w 5102334"/>
              <a:gd name="connsiteY17" fmla="*/ 1323975 h 3043903"/>
              <a:gd name="connsiteX18" fmla="*/ 4831747 w 5102334"/>
              <a:gd name="connsiteY18" fmla="*/ 1466850 h 3043903"/>
              <a:gd name="connsiteX19" fmla="*/ 4003072 w 5102334"/>
              <a:gd name="connsiteY19" fmla="*/ 1609725 h 3043903"/>
              <a:gd name="connsiteX20" fmla="*/ 2717197 w 5102334"/>
              <a:gd name="connsiteY20" fmla="*/ 1562100 h 3043903"/>
              <a:gd name="connsiteX21" fmla="*/ 1726597 w 5102334"/>
              <a:gd name="connsiteY21" fmla="*/ 1400175 h 3043903"/>
              <a:gd name="connsiteX22" fmla="*/ 878872 w 5102334"/>
              <a:gd name="connsiteY22" fmla="*/ 1123950 h 3043903"/>
              <a:gd name="connsiteX23" fmla="*/ 345472 w 5102334"/>
              <a:gd name="connsiteY23" fmla="*/ 590550 h 3043903"/>
              <a:gd name="connsiteX24" fmla="*/ 507397 w 5102334"/>
              <a:gd name="connsiteY24" fmla="*/ 171450 h 3043903"/>
              <a:gd name="connsiteX25" fmla="*/ 1421797 w 5102334"/>
              <a:gd name="connsiteY25" fmla="*/ 0 h 3043903"/>
              <a:gd name="connsiteX0" fmla="*/ 1383108 w 5109205"/>
              <a:gd name="connsiteY0" fmla="*/ 3043753 h 3043903"/>
              <a:gd name="connsiteX1" fmla="*/ 101269 w 5109205"/>
              <a:gd name="connsiteY1" fmla="*/ 2669189 h 3043903"/>
              <a:gd name="connsiteX2" fmla="*/ 325602 w 5109205"/>
              <a:gd name="connsiteY2" fmla="*/ 2123261 h 3043903"/>
              <a:gd name="connsiteX3" fmla="*/ 2258348 w 5109205"/>
              <a:gd name="connsiteY3" fmla="*/ 1873170 h 3043903"/>
              <a:gd name="connsiteX4" fmla="*/ 4073363 w 5109205"/>
              <a:gd name="connsiteY4" fmla="*/ 1847850 h 3043903"/>
              <a:gd name="connsiteX5" fmla="*/ 4933868 w 5109205"/>
              <a:gd name="connsiteY5" fmla="*/ 2171700 h 3043903"/>
              <a:gd name="connsiteX6" fmla="*/ 4867193 w 5109205"/>
              <a:gd name="connsiteY6" fmla="*/ 2667000 h 3043903"/>
              <a:gd name="connsiteX7" fmla="*/ 3905168 w 5109205"/>
              <a:gd name="connsiteY7" fmla="*/ 2828925 h 3043903"/>
              <a:gd name="connsiteX8" fmla="*/ 2543093 w 5109205"/>
              <a:gd name="connsiteY8" fmla="*/ 2743200 h 3043903"/>
              <a:gd name="connsiteX9" fmla="*/ 1238168 w 5109205"/>
              <a:gd name="connsiteY9" fmla="*/ 2314575 h 3043903"/>
              <a:gd name="connsiteX10" fmla="*/ 390443 w 5109205"/>
              <a:gd name="connsiteY10" fmla="*/ 1619250 h 3043903"/>
              <a:gd name="connsiteX11" fmla="*/ 457118 w 5109205"/>
              <a:gd name="connsiteY11" fmla="*/ 981075 h 3043903"/>
              <a:gd name="connsiteX12" fmla="*/ 1457243 w 5109205"/>
              <a:gd name="connsiteY12" fmla="*/ 714375 h 3043903"/>
              <a:gd name="connsiteX13" fmla="*/ 2857418 w 5109205"/>
              <a:gd name="connsiteY13" fmla="*/ 638175 h 3043903"/>
              <a:gd name="connsiteX14" fmla="*/ 3838493 w 5109205"/>
              <a:gd name="connsiteY14" fmla="*/ 685800 h 3043903"/>
              <a:gd name="connsiteX15" fmla="*/ 4638593 w 5109205"/>
              <a:gd name="connsiteY15" fmla="*/ 819150 h 3043903"/>
              <a:gd name="connsiteX16" fmla="*/ 5067218 w 5109205"/>
              <a:gd name="connsiteY16" fmla="*/ 1047750 h 3043903"/>
              <a:gd name="connsiteX17" fmla="*/ 5067218 w 5109205"/>
              <a:gd name="connsiteY17" fmla="*/ 1323975 h 3043903"/>
              <a:gd name="connsiteX18" fmla="*/ 4838618 w 5109205"/>
              <a:gd name="connsiteY18" fmla="*/ 1466850 h 3043903"/>
              <a:gd name="connsiteX19" fmla="*/ 4009943 w 5109205"/>
              <a:gd name="connsiteY19" fmla="*/ 1609725 h 3043903"/>
              <a:gd name="connsiteX20" fmla="*/ 2724068 w 5109205"/>
              <a:gd name="connsiteY20" fmla="*/ 1562100 h 3043903"/>
              <a:gd name="connsiteX21" fmla="*/ 1733468 w 5109205"/>
              <a:gd name="connsiteY21" fmla="*/ 1400175 h 3043903"/>
              <a:gd name="connsiteX22" fmla="*/ 885743 w 5109205"/>
              <a:gd name="connsiteY22" fmla="*/ 1123950 h 3043903"/>
              <a:gd name="connsiteX23" fmla="*/ 352343 w 5109205"/>
              <a:gd name="connsiteY23" fmla="*/ 590550 h 3043903"/>
              <a:gd name="connsiteX24" fmla="*/ 514268 w 5109205"/>
              <a:gd name="connsiteY24" fmla="*/ 171450 h 3043903"/>
              <a:gd name="connsiteX25" fmla="*/ 1428668 w 5109205"/>
              <a:gd name="connsiteY25" fmla="*/ 0 h 3043903"/>
              <a:gd name="connsiteX0" fmla="*/ 1383108 w 5109205"/>
              <a:gd name="connsiteY0" fmla="*/ 3043753 h 3043903"/>
              <a:gd name="connsiteX1" fmla="*/ 101269 w 5109205"/>
              <a:gd name="connsiteY1" fmla="*/ 2669189 h 3043903"/>
              <a:gd name="connsiteX2" fmla="*/ 325602 w 5109205"/>
              <a:gd name="connsiteY2" fmla="*/ 2123261 h 3043903"/>
              <a:gd name="connsiteX3" fmla="*/ 2258348 w 5109205"/>
              <a:gd name="connsiteY3" fmla="*/ 1873170 h 3043903"/>
              <a:gd name="connsiteX4" fmla="*/ 4344915 w 5109205"/>
              <a:gd name="connsiteY4" fmla="*/ 1858189 h 3043903"/>
              <a:gd name="connsiteX5" fmla="*/ 4933868 w 5109205"/>
              <a:gd name="connsiteY5" fmla="*/ 2171700 h 3043903"/>
              <a:gd name="connsiteX6" fmla="*/ 4867193 w 5109205"/>
              <a:gd name="connsiteY6" fmla="*/ 2667000 h 3043903"/>
              <a:gd name="connsiteX7" fmla="*/ 3905168 w 5109205"/>
              <a:gd name="connsiteY7" fmla="*/ 2828925 h 3043903"/>
              <a:gd name="connsiteX8" fmla="*/ 2543093 w 5109205"/>
              <a:gd name="connsiteY8" fmla="*/ 2743200 h 3043903"/>
              <a:gd name="connsiteX9" fmla="*/ 1238168 w 5109205"/>
              <a:gd name="connsiteY9" fmla="*/ 2314575 h 3043903"/>
              <a:gd name="connsiteX10" fmla="*/ 390443 w 5109205"/>
              <a:gd name="connsiteY10" fmla="*/ 1619250 h 3043903"/>
              <a:gd name="connsiteX11" fmla="*/ 457118 w 5109205"/>
              <a:gd name="connsiteY11" fmla="*/ 981075 h 3043903"/>
              <a:gd name="connsiteX12" fmla="*/ 1457243 w 5109205"/>
              <a:gd name="connsiteY12" fmla="*/ 714375 h 3043903"/>
              <a:gd name="connsiteX13" fmla="*/ 2857418 w 5109205"/>
              <a:gd name="connsiteY13" fmla="*/ 638175 h 3043903"/>
              <a:gd name="connsiteX14" fmla="*/ 3838493 w 5109205"/>
              <a:gd name="connsiteY14" fmla="*/ 685800 h 3043903"/>
              <a:gd name="connsiteX15" fmla="*/ 4638593 w 5109205"/>
              <a:gd name="connsiteY15" fmla="*/ 819150 h 3043903"/>
              <a:gd name="connsiteX16" fmla="*/ 5067218 w 5109205"/>
              <a:gd name="connsiteY16" fmla="*/ 1047750 h 3043903"/>
              <a:gd name="connsiteX17" fmla="*/ 5067218 w 5109205"/>
              <a:gd name="connsiteY17" fmla="*/ 1323975 h 3043903"/>
              <a:gd name="connsiteX18" fmla="*/ 4838618 w 5109205"/>
              <a:gd name="connsiteY18" fmla="*/ 1466850 h 3043903"/>
              <a:gd name="connsiteX19" fmla="*/ 4009943 w 5109205"/>
              <a:gd name="connsiteY19" fmla="*/ 1609725 h 3043903"/>
              <a:gd name="connsiteX20" fmla="*/ 2724068 w 5109205"/>
              <a:gd name="connsiteY20" fmla="*/ 1562100 h 3043903"/>
              <a:gd name="connsiteX21" fmla="*/ 1733468 w 5109205"/>
              <a:gd name="connsiteY21" fmla="*/ 1400175 h 3043903"/>
              <a:gd name="connsiteX22" fmla="*/ 885743 w 5109205"/>
              <a:gd name="connsiteY22" fmla="*/ 1123950 h 3043903"/>
              <a:gd name="connsiteX23" fmla="*/ 352343 w 5109205"/>
              <a:gd name="connsiteY23" fmla="*/ 590550 h 3043903"/>
              <a:gd name="connsiteX24" fmla="*/ 514268 w 5109205"/>
              <a:gd name="connsiteY24" fmla="*/ 171450 h 3043903"/>
              <a:gd name="connsiteX25" fmla="*/ 1428668 w 5109205"/>
              <a:gd name="connsiteY25" fmla="*/ 0 h 3043903"/>
              <a:gd name="connsiteX0" fmla="*/ 1383108 w 5488298"/>
              <a:gd name="connsiteY0" fmla="*/ 3043753 h 3043903"/>
              <a:gd name="connsiteX1" fmla="*/ 101269 w 5488298"/>
              <a:gd name="connsiteY1" fmla="*/ 2669189 h 3043903"/>
              <a:gd name="connsiteX2" fmla="*/ 325602 w 5488298"/>
              <a:gd name="connsiteY2" fmla="*/ 2123261 h 3043903"/>
              <a:gd name="connsiteX3" fmla="*/ 2258348 w 5488298"/>
              <a:gd name="connsiteY3" fmla="*/ 1873170 h 3043903"/>
              <a:gd name="connsiteX4" fmla="*/ 4344915 w 5488298"/>
              <a:gd name="connsiteY4" fmla="*/ 1858189 h 3043903"/>
              <a:gd name="connsiteX5" fmla="*/ 5476969 w 5488298"/>
              <a:gd name="connsiteY5" fmla="*/ 2254412 h 3043903"/>
              <a:gd name="connsiteX6" fmla="*/ 4867193 w 5488298"/>
              <a:gd name="connsiteY6" fmla="*/ 2667000 h 3043903"/>
              <a:gd name="connsiteX7" fmla="*/ 3905168 w 5488298"/>
              <a:gd name="connsiteY7" fmla="*/ 2828925 h 3043903"/>
              <a:gd name="connsiteX8" fmla="*/ 2543093 w 5488298"/>
              <a:gd name="connsiteY8" fmla="*/ 2743200 h 3043903"/>
              <a:gd name="connsiteX9" fmla="*/ 1238168 w 5488298"/>
              <a:gd name="connsiteY9" fmla="*/ 2314575 h 3043903"/>
              <a:gd name="connsiteX10" fmla="*/ 390443 w 5488298"/>
              <a:gd name="connsiteY10" fmla="*/ 1619250 h 3043903"/>
              <a:gd name="connsiteX11" fmla="*/ 457118 w 5488298"/>
              <a:gd name="connsiteY11" fmla="*/ 981075 h 3043903"/>
              <a:gd name="connsiteX12" fmla="*/ 1457243 w 5488298"/>
              <a:gd name="connsiteY12" fmla="*/ 714375 h 3043903"/>
              <a:gd name="connsiteX13" fmla="*/ 2857418 w 5488298"/>
              <a:gd name="connsiteY13" fmla="*/ 638175 h 3043903"/>
              <a:gd name="connsiteX14" fmla="*/ 3838493 w 5488298"/>
              <a:gd name="connsiteY14" fmla="*/ 685800 h 3043903"/>
              <a:gd name="connsiteX15" fmla="*/ 4638593 w 5488298"/>
              <a:gd name="connsiteY15" fmla="*/ 819150 h 3043903"/>
              <a:gd name="connsiteX16" fmla="*/ 5067218 w 5488298"/>
              <a:gd name="connsiteY16" fmla="*/ 1047750 h 3043903"/>
              <a:gd name="connsiteX17" fmla="*/ 5067218 w 5488298"/>
              <a:gd name="connsiteY17" fmla="*/ 1323975 h 3043903"/>
              <a:gd name="connsiteX18" fmla="*/ 4838618 w 5488298"/>
              <a:gd name="connsiteY18" fmla="*/ 1466850 h 3043903"/>
              <a:gd name="connsiteX19" fmla="*/ 4009943 w 5488298"/>
              <a:gd name="connsiteY19" fmla="*/ 1609725 h 3043903"/>
              <a:gd name="connsiteX20" fmla="*/ 2724068 w 5488298"/>
              <a:gd name="connsiteY20" fmla="*/ 1562100 h 3043903"/>
              <a:gd name="connsiteX21" fmla="*/ 1733468 w 5488298"/>
              <a:gd name="connsiteY21" fmla="*/ 1400175 h 3043903"/>
              <a:gd name="connsiteX22" fmla="*/ 885743 w 5488298"/>
              <a:gd name="connsiteY22" fmla="*/ 1123950 h 3043903"/>
              <a:gd name="connsiteX23" fmla="*/ 352343 w 5488298"/>
              <a:gd name="connsiteY23" fmla="*/ 590550 h 3043903"/>
              <a:gd name="connsiteX24" fmla="*/ 514268 w 5488298"/>
              <a:gd name="connsiteY24" fmla="*/ 171450 h 3043903"/>
              <a:gd name="connsiteX25" fmla="*/ 1428668 w 5488298"/>
              <a:gd name="connsiteY25" fmla="*/ 0 h 3043903"/>
              <a:gd name="connsiteX0" fmla="*/ 1383108 w 5505304"/>
              <a:gd name="connsiteY0" fmla="*/ 3043753 h 3043903"/>
              <a:gd name="connsiteX1" fmla="*/ 101269 w 5505304"/>
              <a:gd name="connsiteY1" fmla="*/ 2669189 h 3043903"/>
              <a:gd name="connsiteX2" fmla="*/ 325602 w 5505304"/>
              <a:gd name="connsiteY2" fmla="*/ 2123261 h 3043903"/>
              <a:gd name="connsiteX3" fmla="*/ 2258348 w 5505304"/>
              <a:gd name="connsiteY3" fmla="*/ 1873170 h 3043903"/>
              <a:gd name="connsiteX4" fmla="*/ 4344915 w 5505304"/>
              <a:gd name="connsiteY4" fmla="*/ 1858189 h 3043903"/>
              <a:gd name="connsiteX5" fmla="*/ 5476969 w 5505304"/>
              <a:gd name="connsiteY5" fmla="*/ 2254412 h 3043903"/>
              <a:gd name="connsiteX6" fmla="*/ 5057278 w 5505304"/>
              <a:gd name="connsiteY6" fmla="*/ 2667000 h 3043903"/>
              <a:gd name="connsiteX7" fmla="*/ 3905168 w 5505304"/>
              <a:gd name="connsiteY7" fmla="*/ 2828925 h 3043903"/>
              <a:gd name="connsiteX8" fmla="*/ 2543093 w 5505304"/>
              <a:gd name="connsiteY8" fmla="*/ 2743200 h 3043903"/>
              <a:gd name="connsiteX9" fmla="*/ 1238168 w 5505304"/>
              <a:gd name="connsiteY9" fmla="*/ 2314575 h 3043903"/>
              <a:gd name="connsiteX10" fmla="*/ 390443 w 5505304"/>
              <a:gd name="connsiteY10" fmla="*/ 1619250 h 3043903"/>
              <a:gd name="connsiteX11" fmla="*/ 457118 w 5505304"/>
              <a:gd name="connsiteY11" fmla="*/ 981075 h 3043903"/>
              <a:gd name="connsiteX12" fmla="*/ 1457243 w 5505304"/>
              <a:gd name="connsiteY12" fmla="*/ 714375 h 3043903"/>
              <a:gd name="connsiteX13" fmla="*/ 2857418 w 5505304"/>
              <a:gd name="connsiteY13" fmla="*/ 638175 h 3043903"/>
              <a:gd name="connsiteX14" fmla="*/ 3838493 w 5505304"/>
              <a:gd name="connsiteY14" fmla="*/ 685800 h 3043903"/>
              <a:gd name="connsiteX15" fmla="*/ 4638593 w 5505304"/>
              <a:gd name="connsiteY15" fmla="*/ 819150 h 3043903"/>
              <a:gd name="connsiteX16" fmla="*/ 5067218 w 5505304"/>
              <a:gd name="connsiteY16" fmla="*/ 1047750 h 3043903"/>
              <a:gd name="connsiteX17" fmla="*/ 5067218 w 5505304"/>
              <a:gd name="connsiteY17" fmla="*/ 1323975 h 3043903"/>
              <a:gd name="connsiteX18" fmla="*/ 4838618 w 5505304"/>
              <a:gd name="connsiteY18" fmla="*/ 1466850 h 3043903"/>
              <a:gd name="connsiteX19" fmla="*/ 4009943 w 5505304"/>
              <a:gd name="connsiteY19" fmla="*/ 1609725 h 3043903"/>
              <a:gd name="connsiteX20" fmla="*/ 2724068 w 5505304"/>
              <a:gd name="connsiteY20" fmla="*/ 1562100 h 3043903"/>
              <a:gd name="connsiteX21" fmla="*/ 1733468 w 5505304"/>
              <a:gd name="connsiteY21" fmla="*/ 1400175 h 3043903"/>
              <a:gd name="connsiteX22" fmla="*/ 885743 w 5505304"/>
              <a:gd name="connsiteY22" fmla="*/ 1123950 h 3043903"/>
              <a:gd name="connsiteX23" fmla="*/ 352343 w 5505304"/>
              <a:gd name="connsiteY23" fmla="*/ 590550 h 3043903"/>
              <a:gd name="connsiteX24" fmla="*/ 514268 w 5505304"/>
              <a:gd name="connsiteY24" fmla="*/ 171450 h 3043903"/>
              <a:gd name="connsiteX25" fmla="*/ 1428668 w 5505304"/>
              <a:gd name="connsiteY25" fmla="*/ 0 h 3043903"/>
              <a:gd name="connsiteX0" fmla="*/ 1383108 w 5506574"/>
              <a:gd name="connsiteY0" fmla="*/ 3043753 h 3043903"/>
              <a:gd name="connsiteX1" fmla="*/ 101269 w 5506574"/>
              <a:gd name="connsiteY1" fmla="*/ 2669189 h 3043903"/>
              <a:gd name="connsiteX2" fmla="*/ 325602 w 5506574"/>
              <a:gd name="connsiteY2" fmla="*/ 2123261 h 3043903"/>
              <a:gd name="connsiteX3" fmla="*/ 2258348 w 5506574"/>
              <a:gd name="connsiteY3" fmla="*/ 1873170 h 3043903"/>
              <a:gd name="connsiteX4" fmla="*/ 4344915 w 5506574"/>
              <a:gd name="connsiteY4" fmla="*/ 1858189 h 3043903"/>
              <a:gd name="connsiteX5" fmla="*/ 5476969 w 5506574"/>
              <a:gd name="connsiteY5" fmla="*/ 2254412 h 3043903"/>
              <a:gd name="connsiteX6" fmla="*/ 5057278 w 5506574"/>
              <a:gd name="connsiteY6" fmla="*/ 2667000 h 3043903"/>
              <a:gd name="connsiteX7" fmla="*/ 3796546 w 5506574"/>
              <a:gd name="connsiteY7" fmla="*/ 2880619 h 3043903"/>
              <a:gd name="connsiteX8" fmla="*/ 2543093 w 5506574"/>
              <a:gd name="connsiteY8" fmla="*/ 2743200 h 3043903"/>
              <a:gd name="connsiteX9" fmla="*/ 1238168 w 5506574"/>
              <a:gd name="connsiteY9" fmla="*/ 2314575 h 3043903"/>
              <a:gd name="connsiteX10" fmla="*/ 390443 w 5506574"/>
              <a:gd name="connsiteY10" fmla="*/ 1619250 h 3043903"/>
              <a:gd name="connsiteX11" fmla="*/ 457118 w 5506574"/>
              <a:gd name="connsiteY11" fmla="*/ 981075 h 3043903"/>
              <a:gd name="connsiteX12" fmla="*/ 1457243 w 5506574"/>
              <a:gd name="connsiteY12" fmla="*/ 714375 h 3043903"/>
              <a:gd name="connsiteX13" fmla="*/ 2857418 w 5506574"/>
              <a:gd name="connsiteY13" fmla="*/ 638175 h 3043903"/>
              <a:gd name="connsiteX14" fmla="*/ 3838493 w 5506574"/>
              <a:gd name="connsiteY14" fmla="*/ 685800 h 3043903"/>
              <a:gd name="connsiteX15" fmla="*/ 4638593 w 5506574"/>
              <a:gd name="connsiteY15" fmla="*/ 819150 h 3043903"/>
              <a:gd name="connsiteX16" fmla="*/ 5067218 w 5506574"/>
              <a:gd name="connsiteY16" fmla="*/ 1047750 h 3043903"/>
              <a:gd name="connsiteX17" fmla="*/ 5067218 w 5506574"/>
              <a:gd name="connsiteY17" fmla="*/ 1323975 h 3043903"/>
              <a:gd name="connsiteX18" fmla="*/ 4838618 w 5506574"/>
              <a:gd name="connsiteY18" fmla="*/ 1466850 h 3043903"/>
              <a:gd name="connsiteX19" fmla="*/ 4009943 w 5506574"/>
              <a:gd name="connsiteY19" fmla="*/ 1609725 h 3043903"/>
              <a:gd name="connsiteX20" fmla="*/ 2724068 w 5506574"/>
              <a:gd name="connsiteY20" fmla="*/ 1562100 h 3043903"/>
              <a:gd name="connsiteX21" fmla="*/ 1733468 w 5506574"/>
              <a:gd name="connsiteY21" fmla="*/ 1400175 h 3043903"/>
              <a:gd name="connsiteX22" fmla="*/ 885743 w 5506574"/>
              <a:gd name="connsiteY22" fmla="*/ 1123950 h 3043903"/>
              <a:gd name="connsiteX23" fmla="*/ 352343 w 5506574"/>
              <a:gd name="connsiteY23" fmla="*/ 590550 h 3043903"/>
              <a:gd name="connsiteX24" fmla="*/ 514268 w 5506574"/>
              <a:gd name="connsiteY24" fmla="*/ 171450 h 3043903"/>
              <a:gd name="connsiteX25" fmla="*/ 1428668 w 5506574"/>
              <a:gd name="connsiteY25" fmla="*/ 0 h 3043903"/>
              <a:gd name="connsiteX0" fmla="*/ 1383108 w 5506574"/>
              <a:gd name="connsiteY0" fmla="*/ 3043753 h 3043903"/>
              <a:gd name="connsiteX1" fmla="*/ 101269 w 5506574"/>
              <a:gd name="connsiteY1" fmla="*/ 2669189 h 3043903"/>
              <a:gd name="connsiteX2" fmla="*/ 325602 w 5506574"/>
              <a:gd name="connsiteY2" fmla="*/ 2123261 h 3043903"/>
              <a:gd name="connsiteX3" fmla="*/ 2258348 w 5506574"/>
              <a:gd name="connsiteY3" fmla="*/ 1873170 h 3043903"/>
              <a:gd name="connsiteX4" fmla="*/ 4344915 w 5506574"/>
              <a:gd name="connsiteY4" fmla="*/ 1858189 h 3043903"/>
              <a:gd name="connsiteX5" fmla="*/ 5476969 w 5506574"/>
              <a:gd name="connsiteY5" fmla="*/ 2254412 h 3043903"/>
              <a:gd name="connsiteX6" fmla="*/ 5057278 w 5506574"/>
              <a:gd name="connsiteY6" fmla="*/ 2667000 h 3043903"/>
              <a:gd name="connsiteX7" fmla="*/ 3796546 w 5506574"/>
              <a:gd name="connsiteY7" fmla="*/ 2880619 h 3043903"/>
              <a:gd name="connsiteX8" fmla="*/ 2407318 w 5506574"/>
              <a:gd name="connsiteY8" fmla="*/ 2743200 h 3043903"/>
              <a:gd name="connsiteX9" fmla="*/ 1238168 w 5506574"/>
              <a:gd name="connsiteY9" fmla="*/ 2314575 h 3043903"/>
              <a:gd name="connsiteX10" fmla="*/ 390443 w 5506574"/>
              <a:gd name="connsiteY10" fmla="*/ 1619250 h 3043903"/>
              <a:gd name="connsiteX11" fmla="*/ 457118 w 5506574"/>
              <a:gd name="connsiteY11" fmla="*/ 981075 h 3043903"/>
              <a:gd name="connsiteX12" fmla="*/ 1457243 w 5506574"/>
              <a:gd name="connsiteY12" fmla="*/ 714375 h 3043903"/>
              <a:gd name="connsiteX13" fmla="*/ 2857418 w 5506574"/>
              <a:gd name="connsiteY13" fmla="*/ 638175 h 3043903"/>
              <a:gd name="connsiteX14" fmla="*/ 3838493 w 5506574"/>
              <a:gd name="connsiteY14" fmla="*/ 685800 h 3043903"/>
              <a:gd name="connsiteX15" fmla="*/ 4638593 w 5506574"/>
              <a:gd name="connsiteY15" fmla="*/ 819150 h 3043903"/>
              <a:gd name="connsiteX16" fmla="*/ 5067218 w 5506574"/>
              <a:gd name="connsiteY16" fmla="*/ 1047750 h 3043903"/>
              <a:gd name="connsiteX17" fmla="*/ 5067218 w 5506574"/>
              <a:gd name="connsiteY17" fmla="*/ 1323975 h 3043903"/>
              <a:gd name="connsiteX18" fmla="*/ 4838618 w 5506574"/>
              <a:gd name="connsiteY18" fmla="*/ 1466850 h 3043903"/>
              <a:gd name="connsiteX19" fmla="*/ 4009943 w 5506574"/>
              <a:gd name="connsiteY19" fmla="*/ 1609725 h 3043903"/>
              <a:gd name="connsiteX20" fmla="*/ 2724068 w 5506574"/>
              <a:gd name="connsiteY20" fmla="*/ 1562100 h 3043903"/>
              <a:gd name="connsiteX21" fmla="*/ 1733468 w 5506574"/>
              <a:gd name="connsiteY21" fmla="*/ 1400175 h 3043903"/>
              <a:gd name="connsiteX22" fmla="*/ 885743 w 5506574"/>
              <a:gd name="connsiteY22" fmla="*/ 1123950 h 3043903"/>
              <a:gd name="connsiteX23" fmla="*/ 352343 w 5506574"/>
              <a:gd name="connsiteY23" fmla="*/ 590550 h 3043903"/>
              <a:gd name="connsiteX24" fmla="*/ 514268 w 5506574"/>
              <a:gd name="connsiteY24" fmla="*/ 171450 h 3043903"/>
              <a:gd name="connsiteX25" fmla="*/ 1428668 w 5506574"/>
              <a:gd name="connsiteY25" fmla="*/ 0 h 3043903"/>
              <a:gd name="connsiteX0" fmla="*/ 1383108 w 5506574"/>
              <a:gd name="connsiteY0" fmla="*/ 3043753 h 3043903"/>
              <a:gd name="connsiteX1" fmla="*/ 101269 w 5506574"/>
              <a:gd name="connsiteY1" fmla="*/ 2669189 h 3043903"/>
              <a:gd name="connsiteX2" fmla="*/ 325602 w 5506574"/>
              <a:gd name="connsiteY2" fmla="*/ 2123261 h 3043903"/>
              <a:gd name="connsiteX3" fmla="*/ 2258348 w 5506574"/>
              <a:gd name="connsiteY3" fmla="*/ 1873170 h 3043903"/>
              <a:gd name="connsiteX4" fmla="*/ 4344915 w 5506574"/>
              <a:gd name="connsiteY4" fmla="*/ 1858189 h 3043903"/>
              <a:gd name="connsiteX5" fmla="*/ 5476969 w 5506574"/>
              <a:gd name="connsiteY5" fmla="*/ 2254412 h 3043903"/>
              <a:gd name="connsiteX6" fmla="*/ 5057278 w 5506574"/>
              <a:gd name="connsiteY6" fmla="*/ 2667000 h 3043903"/>
              <a:gd name="connsiteX7" fmla="*/ 3796546 w 5506574"/>
              <a:gd name="connsiteY7" fmla="*/ 2880619 h 3043903"/>
              <a:gd name="connsiteX8" fmla="*/ 2407318 w 5506574"/>
              <a:gd name="connsiteY8" fmla="*/ 2743200 h 3043903"/>
              <a:gd name="connsiteX9" fmla="*/ 885152 w 5506574"/>
              <a:gd name="connsiteY9" fmla="*/ 2283559 h 3043903"/>
              <a:gd name="connsiteX10" fmla="*/ 390443 w 5506574"/>
              <a:gd name="connsiteY10" fmla="*/ 1619250 h 3043903"/>
              <a:gd name="connsiteX11" fmla="*/ 457118 w 5506574"/>
              <a:gd name="connsiteY11" fmla="*/ 981075 h 3043903"/>
              <a:gd name="connsiteX12" fmla="*/ 1457243 w 5506574"/>
              <a:gd name="connsiteY12" fmla="*/ 714375 h 3043903"/>
              <a:gd name="connsiteX13" fmla="*/ 2857418 w 5506574"/>
              <a:gd name="connsiteY13" fmla="*/ 638175 h 3043903"/>
              <a:gd name="connsiteX14" fmla="*/ 3838493 w 5506574"/>
              <a:gd name="connsiteY14" fmla="*/ 685800 h 3043903"/>
              <a:gd name="connsiteX15" fmla="*/ 4638593 w 5506574"/>
              <a:gd name="connsiteY15" fmla="*/ 819150 h 3043903"/>
              <a:gd name="connsiteX16" fmla="*/ 5067218 w 5506574"/>
              <a:gd name="connsiteY16" fmla="*/ 1047750 h 3043903"/>
              <a:gd name="connsiteX17" fmla="*/ 5067218 w 5506574"/>
              <a:gd name="connsiteY17" fmla="*/ 1323975 h 3043903"/>
              <a:gd name="connsiteX18" fmla="*/ 4838618 w 5506574"/>
              <a:gd name="connsiteY18" fmla="*/ 1466850 h 3043903"/>
              <a:gd name="connsiteX19" fmla="*/ 4009943 w 5506574"/>
              <a:gd name="connsiteY19" fmla="*/ 1609725 h 3043903"/>
              <a:gd name="connsiteX20" fmla="*/ 2724068 w 5506574"/>
              <a:gd name="connsiteY20" fmla="*/ 1562100 h 3043903"/>
              <a:gd name="connsiteX21" fmla="*/ 1733468 w 5506574"/>
              <a:gd name="connsiteY21" fmla="*/ 1400175 h 3043903"/>
              <a:gd name="connsiteX22" fmla="*/ 885743 w 5506574"/>
              <a:gd name="connsiteY22" fmla="*/ 1123950 h 3043903"/>
              <a:gd name="connsiteX23" fmla="*/ 352343 w 5506574"/>
              <a:gd name="connsiteY23" fmla="*/ 590550 h 3043903"/>
              <a:gd name="connsiteX24" fmla="*/ 514268 w 5506574"/>
              <a:gd name="connsiteY24" fmla="*/ 171450 h 3043903"/>
              <a:gd name="connsiteX25" fmla="*/ 1428668 w 5506574"/>
              <a:gd name="connsiteY25" fmla="*/ 0 h 3043903"/>
              <a:gd name="connsiteX0" fmla="*/ 1678122 w 5801588"/>
              <a:gd name="connsiteY0" fmla="*/ 3043753 h 3043903"/>
              <a:gd name="connsiteX1" fmla="*/ 396283 w 5801588"/>
              <a:gd name="connsiteY1" fmla="*/ 2669189 h 3043903"/>
              <a:gd name="connsiteX2" fmla="*/ 620616 w 5801588"/>
              <a:gd name="connsiteY2" fmla="*/ 2123261 h 3043903"/>
              <a:gd name="connsiteX3" fmla="*/ 2553362 w 5801588"/>
              <a:gd name="connsiteY3" fmla="*/ 1873170 h 3043903"/>
              <a:gd name="connsiteX4" fmla="*/ 4639929 w 5801588"/>
              <a:gd name="connsiteY4" fmla="*/ 1858189 h 3043903"/>
              <a:gd name="connsiteX5" fmla="*/ 5771983 w 5801588"/>
              <a:gd name="connsiteY5" fmla="*/ 2254412 h 3043903"/>
              <a:gd name="connsiteX6" fmla="*/ 5352292 w 5801588"/>
              <a:gd name="connsiteY6" fmla="*/ 2667000 h 3043903"/>
              <a:gd name="connsiteX7" fmla="*/ 4091560 w 5801588"/>
              <a:gd name="connsiteY7" fmla="*/ 2880619 h 3043903"/>
              <a:gd name="connsiteX8" fmla="*/ 2702332 w 5801588"/>
              <a:gd name="connsiteY8" fmla="*/ 2743200 h 3043903"/>
              <a:gd name="connsiteX9" fmla="*/ 1180166 w 5801588"/>
              <a:gd name="connsiteY9" fmla="*/ 2283559 h 3043903"/>
              <a:gd name="connsiteX10" fmla="*/ 6579 w 5801588"/>
              <a:gd name="connsiteY10" fmla="*/ 1577894 h 3043903"/>
              <a:gd name="connsiteX11" fmla="*/ 752132 w 5801588"/>
              <a:gd name="connsiteY11" fmla="*/ 981075 h 3043903"/>
              <a:gd name="connsiteX12" fmla="*/ 1752257 w 5801588"/>
              <a:gd name="connsiteY12" fmla="*/ 714375 h 3043903"/>
              <a:gd name="connsiteX13" fmla="*/ 3152432 w 5801588"/>
              <a:gd name="connsiteY13" fmla="*/ 638175 h 3043903"/>
              <a:gd name="connsiteX14" fmla="*/ 4133507 w 5801588"/>
              <a:gd name="connsiteY14" fmla="*/ 685800 h 3043903"/>
              <a:gd name="connsiteX15" fmla="*/ 4933607 w 5801588"/>
              <a:gd name="connsiteY15" fmla="*/ 819150 h 3043903"/>
              <a:gd name="connsiteX16" fmla="*/ 5362232 w 5801588"/>
              <a:gd name="connsiteY16" fmla="*/ 1047750 h 3043903"/>
              <a:gd name="connsiteX17" fmla="*/ 5362232 w 5801588"/>
              <a:gd name="connsiteY17" fmla="*/ 1323975 h 3043903"/>
              <a:gd name="connsiteX18" fmla="*/ 5133632 w 5801588"/>
              <a:gd name="connsiteY18" fmla="*/ 1466850 h 3043903"/>
              <a:gd name="connsiteX19" fmla="*/ 4304957 w 5801588"/>
              <a:gd name="connsiteY19" fmla="*/ 1609725 h 3043903"/>
              <a:gd name="connsiteX20" fmla="*/ 3019082 w 5801588"/>
              <a:gd name="connsiteY20" fmla="*/ 1562100 h 3043903"/>
              <a:gd name="connsiteX21" fmla="*/ 2028482 w 5801588"/>
              <a:gd name="connsiteY21" fmla="*/ 1400175 h 3043903"/>
              <a:gd name="connsiteX22" fmla="*/ 1180757 w 5801588"/>
              <a:gd name="connsiteY22" fmla="*/ 1123950 h 3043903"/>
              <a:gd name="connsiteX23" fmla="*/ 647357 w 5801588"/>
              <a:gd name="connsiteY23" fmla="*/ 590550 h 3043903"/>
              <a:gd name="connsiteX24" fmla="*/ 809282 w 5801588"/>
              <a:gd name="connsiteY24" fmla="*/ 171450 h 3043903"/>
              <a:gd name="connsiteX25" fmla="*/ 1723682 w 5801588"/>
              <a:gd name="connsiteY25" fmla="*/ 0 h 3043903"/>
              <a:gd name="connsiteX0" fmla="*/ 1671993 w 5795459"/>
              <a:gd name="connsiteY0" fmla="*/ 3043753 h 3043903"/>
              <a:gd name="connsiteX1" fmla="*/ 390154 w 5795459"/>
              <a:gd name="connsiteY1" fmla="*/ 2669189 h 3043903"/>
              <a:gd name="connsiteX2" fmla="*/ 614487 w 5795459"/>
              <a:gd name="connsiteY2" fmla="*/ 2123261 h 3043903"/>
              <a:gd name="connsiteX3" fmla="*/ 2547233 w 5795459"/>
              <a:gd name="connsiteY3" fmla="*/ 1873170 h 3043903"/>
              <a:gd name="connsiteX4" fmla="*/ 4633800 w 5795459"/>
              <a:gd name="connsiteY4" fmla="*/ 1858189 h 3043903"/>
              <a:gd name="connsiteX5" fmla="*/ 5765854 w 5795459"/>
              <a:gd name="connsiteY5" fmla="*/ 2254412 h 3043903"/>
              <a:gd name="connsiteX6" fmla="*/ 5346163 w 5795459"/>
              <a:gd name="connsiteY6" fmla="*/ 2667000 h 3043903"/>
              <a:gd name="connsiteX7" fmla="*/ 4085431 w 5795459"/>
              <a:gd name="connsiteY7" fmla="*/ 2880619 h 3043903"/>
              <a:gd name="connsiteX8" fmla="*/ 2696203 w 5795459"/>
              <a:gd name="connsiteY8" fmla="*/ 2743200 h 3043903"/>
              <a:gd name="connsiteX9" fmla="*/ 1174037 w 5795459"/>
              <a:gd name="connsiteY9" fmla="*/ 2283559 h 3043903"/>
              <a:gd name="connsiteX10" fmla="*/ 450 w 5795459"/>
              <a:gd name="connsiteY10" fmla="*/ 1577894 h 3043903"/>
              <a:gd name="connsiteX11" fmla="*/ 746003 w 5795459"/>
              <a:gd name="connsiteY11" fmla="*/ 981075 h 3043903"/>
              <a:gd name="connsiteX12" fmla="*/ 1746128 w 5795459"/>
              <a:gd name="connsiteY12" fmla="*/ 714375 h 3043903"/>
              <a:gd name="connsiteX13" fmla="*/ 3146303 w 5795459"/>
              <a:gd name="connsiteY13" fmla="*/ 638175 h 3043903"/>
              <a:gd name="connsiteX14" fmla="*/ 4127378 w 5795459"/>
              <a:gd name="connsiteY14" fmla="*/ 685800 h 3043903"/>
              <a:gd name="connsiteX15" fmla="*/ 4927478 w 5795459"/>
              <a:gd name="connsiteY15" fmla="*/ 819150 h 3043903"/>
              <a:gd name="connsiteX16" fmla="*/ 5356103 w 5795459"/>
              <a:gd name="connsiteY16" fmla="*/ 1047750 h 3043903"/>
              <a:gd name="connsiteX17" fmla="*/ 5356103 w 5795459"/>
              <a:gd name="connsiteY17" fmla="*/ 1323975 h 3043903"/>
              <a:gd name="connsiteX18" fmla="*/ 5127503 w 5795459"/>
              <a:gd name="connsiteY18" fmla="*/ 1466850 h 3043903"/>
              <a:gd name="connsiteX19" fmla="*/ 4298828 w 5795459"/>
              <a:gd name="connsiteY19" fmla="*/ 1609725 h 3043903"/>
              <a:gd name="connsiteX20" fmla="*/ 3012953 w 5795459"/>
              <a:gd name="connsiteY20" fmla="*/ 1562100 h 3043903"/>
              <a:gd name="connsiteX21" fmla="*/ 2022353 w 5795459"/>
              <a:gd name="connsiteY21" fmla="*/ 1400175 h 3043903"/>
              <a:gd name="connsiteX22" fmla="*/ 1174628 w 5795459"/>
              <a:gd name="connsiteY22" fmla="*/ 1123950 h 3043903"/>
              <a:gd name="connsiteX23" fmla="*/ 641228 w 5795459"/>
              <a:gd name="connsiteY23" fmla="*/ 590550 h 3043903"/>
              <a:gd name="connsiteX24" fmla="*/ 803153 w 5795459"/>
              <a:gd name="connsiteY24" fmla="*/ 171450 h 3043903"/>
              <a:gd name="connsiteX25" fmla="*/ 1717553 w 5795459"/>
              <a:gd name="connsiteY25" fmla="*/ 0 h 3043903"/>
              <a:gd name="connsiteX0" fmla="*/ 1694349 w 5817815"/>
              <a:gd name="connsiteY0" fmla="*/ 3043753 h 3043903"/>
              <a:gd name="connsiteX1" fmla="*/ 412510 w 5817815"/>
              <a:gd name="connsiteY1" fmla="*/ 2669189 h 3043903"/>
              <a:gd name="connsiteX2" fmla="*/ 636843 w 5817815"/>
              <a:gd name="connsiteY2" fmla="*/ 2123261 h 3043903"/>
              <a:gd name="connsiteX3" fmla="*/ 2569589 w 5817815"/>
              <a:gd name="connsiteY3" fmla="*/ 1873170 h 3043903"/>
              <a:gd name="connsiteX4" fmla="*/ 4656156 w 5817815"/>
              <a:gd name="connsiteY4" fmla="*/ 1858189 h 3043903"/>
              <a:gd name="connsiteX5" fmla="*/ 5788210 w 5817815"/>
              <a:gd name="connsiteY5" fmla="*/ 2254412 h 3043903"/>
              <a:gd name="connsiteX6" fmla="*/ 5368519 w 5817815"/>
              <a:gd name="connsiteY6" fmla="*/ 2667000 h 3043903"/>
              <a:gd name="connsiteX7" fmla="*/ 4107787 w 5817815"/>
              <a:gd name="connsiteY7" fmla="*/ 2880619 h 3043903"/>
              <a:gd name="connsiteX8" fmla="*/ 2718559 w 5817815"/>
              <a:gd name="connsiteY8" fmla="*/ 2743200 h 3043903"/>
              <a:gd name="connsiteX9" fmla="*/ 1196393 w 5817815"/>
              <a:gd name="connsiteY9" fmla="*/ 2283559 h 3043903"/>
              <a:gd name="connsiteX10" fmla="*/ 22806 w 5817815"/>
              <a:gd name="connsiteY10" fmla="*/ 1577894 h 3043903"/>
              <a:gd name="connsiteX11" fmla="*/ 523965 w 5817815"/>
              <a:gd name="connsiteY11" fmla="*/ 1043108 h 3043903"/>
              <a:gd name="connsiteX12" fmla="*/ 1768484 w 5817815"/>
              <a:gd name="connsiteY12" fmla="*/ 714375 h 3043903"/>
              <a:gd name="connsiteX13" fmla="*/ 3168659 w 5817815"/>
              <a:gd name="connsiteY13" fmla="*/ 638175 h 3043903"/>
              <a:gd name="connsiteX14" fmla="*/ 4149734 w 5817815"/>
              <a:gd name="connsiteY14" fmla="*/ 685800 h 3043903"/>
              <a:gd name="connsiteX15" fmla="*/ 4949834 w 5817815"/>
              <a:gd name="connsiteY15" fmla="*/ 819150 h 3043903"/>
              <a:gd name="connsiteX16" fmla="*/ 5378459 w 5817815"/>
              <a:gd name="connsiteY16" fmla="*/ 1047750 h 3043903"/>
              <a:gd name="connsiteX17" fmla="*/ 5378459 w 5817815"/>
              <a:gd name="connsiteY17" fmla="*/ 1323975 h 3043903"/>
              <a:gd name="connsiteX18" fmla="*/ 5149859 w 5817815"/>
              <a:gd name="connsiteY18" fmla="*/ 1466850 h 3043903"/>
              <a:gd name="connsiteX19" fmla="*/ 4321184 w 5817815"/>
              <a:gd name="connsiteY19" fmla="*/ 1609725 h 3043903"/>
              <a:gd name="connsiteX20" fmla="*/ 3035309 w 5817815"/>
              <a:gd name="connsiteY20" fmla="*/ 1562100 h 3043903"/>
              <a:gd name="connsiteX21" fmla="*/ 2044709 w 5817815"/>
              <a:gd name="connsiteY21" fmla="*/ 1400175 h 3043903"/>
              <a:gd name="connsiteX22" fmla="*/ 1196984 w 5817815"/>
              <a:gd name="connsiteY22" fmla="*/ 1123950 h 3043903"/>
              <a:gd name="connsiteX23" fmla="*/ 663584 w 5817815"/>
              <a:gd name="connsiteY23" fmla="*/ 590550 h 3043903"/>
              <a:gd name="connsiteX24" fmla="*/ 825509 w 5817815"/>
              <a:gd name="connsiteY24" fmla="*/ 171450 h 3043903"/>
              <a:gd name="connsiteX25" fmla="*/ 1739909 w 5817815"/>
              <a:gd name="connsiteY25" fmla="*/ 0 h 3043903"/>
              <a:gd name="connsiteX0" fmla="*/ 1698880 w 5822346"/>
              <a:gd name="connsiteY0" fmla="*/ 3043753 h 3043903"/>
              <a:gd name="connsiteX1" fmla="*/ 417041 w 5822346"/>
              <a:gd name="connsiteY1" fmla="*/ 2669189 h 3043903"/>
              <a:gd name="connsiteX2" fmla="*/ 641374 w 5822346"/>
              <a:gd name="connsiteY2" fmla="*/ 2123261 h 3043903"/>
              <a:gd name="connsiteX3" fmla="*/ 2574120 w 5822346"/>
              <a:gd name="connsiteY3" fmla="*/ 1873170 h 3043903"/>
              <a:gd name="connsiteX4" fmla="*/ 4660687 w 5822346"/>
              <a:gd name="connsiteY4" fmla="*/ 1858189 h 3043903"/>
              <a:gd name="connsiteX5" fmla="*/ 5792741 w 5822346"/>
              <a:gd name="connsiteY5" fmla="*/ 2254412 h 3043903"/>
              <a:gd name="connsiteX6" fmla="*/ 5373050 w 5822346"/>
              <a:gd name="connsiteY6" fmla="*/ 2667000 h 3043903"/>
              <a:gd name="connsiteX7" fmla="*/ 4112318 w 5822346"/>
              <a:gd name="connsiteY7" fmla="*/ 2880619 h 3043903"/>
              <a:gd name="connsiteX8" fmla="*/ 2723090 w 5822346"/>
              <a:gd name="connsiteY8" fmla="*/ 2743200 h 3043903"/>
              <a:gd name="connsiteX9" fmla="*/ 1200924 w 5822346"/>
              <a:gd name="connsiteY9" fmla="*/ 2283559 h 3043903"/>
              <a:gd name="connsiteX10" fmla="*/ 27337 w 5822346"/>
              <a:gd name="connsiteY10" fmla="*/ 1577894 h 3043903"/>
              <a:gd name="connsiteX11" fmla="*/ 528496 w 5822346"/>
              <a:gd name="connsiteY11" fmla="*/ 1043108 h 3043903"/>
              <a:gd name="connsiteX12" fmla="*/ 2234650 w 5822346"/>
              <a:gd name="connsiteY12" fmla="*/ 735053 h 3043903"/>
              <a:gd name="connsiteX13" fmla="*/ 3173190 w 5822346"/>
              <a:gd name="connsiteY13" fmla="*/ 638175 h 3043903"/>
              <a:gd name="connsiteX14" fmla="*/ 4154265 w 5822346"/>
              <a:gd name="connsiteY14" fmla="*/ 685800 h 3043903"/>
              <a:gd name="connsiteX15" fmla="*/ 4954365 w 5822346"/>
              <a:gd name="connsiteY15" fmla="*/ 819150 h 3043903"/>
              <a:gd name="connsiteX16" fmla="*/ 5382990 w 5822346"/>
              <a:gd name="connsiteY16" fmla="*/ 1047750 h 3043903"/>
              <a:gd name="connsiteX17" fmla="*/ 5382990 w 5822346"/>
              <a:gd name="connsiteY17" fmla="*/ 1323975 h 3043903"/>
              <a:gd name="connsiteX18" fmla="*/ 5154390 w 5822346"/>
              <a:gd name="connsiteY18" fmla="*/ 1466850 h 3043903"/>
              <a:gd name="connsiteX19" fmla="*/ 4325715 w 5822346"/>
              <a:gd name="connsiteY19" fmla="*/ 1609725 h 3043903"/>
              <a:gd name="connsiteX20" fmla="*/ 3039840 w 5822346"/>
              <a:gd name="connsiteY20" fmla="*/ 1562100 h 3043903"/>
              <a:gd name="connsiteX21" fmla="*/ 2049240 w 5822346"/>
              <a:gd name="connsiteY21" fmla="*/ 1400175 h 3043903"/>
              <a:gd name="connsiteX22" fmla="*/ 1201515 w 5822346"/>
              <a:gd name="connsiteY22" fmla="*/ 1123950 h 3043903"/>
              <a:gd name="connsiteX23" fmla="*/ 668115 w 5822346"/>
              <a:gd name="connsiteY23" fmla="*/ 590550 h 3043903"/>
              <a:gd name="connsiteX24" fmla="*/ 830040 w 5822346"/>
              <a:gd name="connsiteY24" fmla="*/ 171450 h 3043903"/>
              <a:gd name="connsiteX25" fmla="*/ 1744440 w 5822346"/>
              <a:gd name="connsiteY25" fmla="*/ 0 h 3043903"/>
              <a:gd name="connsiteX0" fmla="*/ 1698882 w 5822348"/>
              <a:gd name="connsiteY0" fmla="*/ 3043753 h 3043903"/>
              <a:gd name="connsiteX1" fmla="*/ 417043 w 5822348"/>
              <a:gd name="connsiteY1" fmla="*/ 2669189 h 3043903"/>
              <a:gd name="connsiteX2" fmla="*/ 641376 w 5822348"/>
              <a:gd name="connsiteY2" fmla="*/ 2123261 h 3043903"/>
              <a:gd name="connsiteX3" fmla="*/ 2574122 w 5822348"/>
              <a:gd name="connsiteY3" fmla="*/ 1873170 h 3043903"/>
              <a:gd name="connsiteX4" fmla="*/ 4660689 w 5822348"/>
              <a:gd name="connsiteY4" fmla="*/ 1858189 h 3043903"/>
              <a:gd name="connsiteX5" fmla="*/ 5792743 w 5822348"/>
              <a:gd name="connsiteY5" fmla="*/ 2254412 h 3043903"/>
              <a:gd name="connsiteX6" fmla="*/ 5373052 w 5822348"/>
              <a:gd name="connsiteY6" fmla="*/ 2667000 h 3043903"/>
              <a:gd name="connsiteX7" fmla="*/ 4112320 w 5822348"/>
              <a:gd name="connsiteY7" fmla="*/ 2880619 h 3043903"/>
              <a:gd name="connsiteX8" fmla="*/ 2723092 w 5822348"/>
              <a:gd name="connsiteY8" fmla="*/ 2743200 h 3043903"/>
              <a:gd name="connsiteX9" fmla="*/ 1200926 w 5822348"/>
              <a:gd name="connsiteY9" fmla="*/ 2283559 h 3043903"/>
              <a:gd name="connsiteX10" fmla="*/ 27339 w 5822348"/>
              <a:gd name="connsiteY10" fmla="*/ 1577894 h 3043903"/>
              <a:gd name="connsiteX11" fmla="*/ 528498 w 5822348"/>
              <a:gd name="connsiteY11" fmla="*/ 1043108 h 3043903"/>
              <a:gd name="connsiteX12" fmla="*/ 2234652 w 5822348"/>
              <a:gd name="connsiteY12" fmla="*/ 735053 h 3043903"/>
              <a:gd name="connsiteX13" fmla="*/ 3906379 w 5822348"/>
              <a:gd name="connsiteY13" fmla="*/ 627837 h 3043903"/>
              <a:gd name="connsiteX14" fmla="*/ 4154267 w 5822348"/>
              <a:gd name="connsiteY14" fmla="*/ 685800 h 3043903"/>
              <a:gd name="connsiteX15" fmla="*/ 4954367 w 5822348"/>
              <a:gd name="connsiteY15" fmla="*/ 819150 h 3043903"/>
              <a:gd name="connsiteX16" fmla="*/ 5382992 w 5822348"/>
              <a:gd name="connsiteY16" fmla="*/ 1047750 h 3043903"/>
              <a:gd name="connsiteX17" fmla="*/ 5382992 w 5822348"/>
              <a:gd name="connsiteY17" fmla="*/ 1323975 h 3043903"/>
              <a:gd name="connsiteX18" fmla="*/ 5154392 w 5822348"/>
              <a:gd name="connsiteY18" fmla="*/ 1466850 h 3043903"/>
              <a:gd name="connsiteX19" fmla="*/ 4325717 w 5822348"/>
              <a:gd name="connsiteY19" fmla="*/ 1609725 h 3043903"/>
              <a:gd name="connsiteX20" fmla="*/ 3039842 w 5822348"/>
              <a:gd name="connsiteY20" fmla="*/ 1562100 h 3043903"/>
              <a:gd name="connsiteX21" fmla="*/ 2049242 w 5822348"/>
              <a:gd name="connsiteY21" fmla="*/ 1400175 h 3043903"/>
              <a:gd name="connsiteX22" fmla="*/ 1201517 w 5822348"/>
              <a:gd name="connsiteY22" fmla="*/ 1123950 h 3043903"/>
              <a:gd name="connsiteX23" fmla="*/ 668117 w 5822348"/>
              <a:gd name="connsiteY23" fmla="*/ 590550 h 3043903"/>
              <a:gd name="connsiteX24" fmla="*/ 830042 w 5822348"/>
              <a:gd name="connsiteY24" fmla="*/ 171450 h 3043903"/>
              <a:gd name="connsiteX25" fmla="*/ 1744442 w 5822348"/>
              <a:gd name="connsiteY25" fmla="*/ 0 h 3043903"/>
              <a:gd name="connsiteX0" fmla="*/ 1698882 w 5822348"/>
              <a:gd name="connsiteY0" fmla="*/ 3043753 h 3043903"/>
              <a:gd name="connsiteX1" fmla="*/ 417043 w 5822348"/>
              <a:gd name="connsiteY1" fmla="*/ 2669189 h 3043903"/>
              <a:gd name="connsiteX2" fmla="*/ 641376 w 5822348"/>
              <a:gd name="connsiteY2" fmla="*/ 2123261 h 3043903"/>
              <a:gd name="connsiteX3" fmla="*/ 2574122 w 5822348"/>
              <a:gd name="connsiteY3" fmla="*/ 1873170 h 3043903"/>
              <a:gd name="connsiteX4" fmla="*/ 4660689 w 5822348"/>
              <a:gd name="connsiteY4" fmla="*/ 1858189 h 3043903"/>
              <a:gd name="connsiteX5" fmla="*/ 5792743 w 5822348"/>
              <a:gd name="connsiteY5" fmla="*/ 2254412 h 3043903"/>
              <a:gd name="connsiteX6" fmla="*/ 5373052 w 5822348"/>
              <a:gd name="connsiteY6" fmla="*/ 2667000 h 3043903"/>
              <a:gd name="connsiteX7" fmla="*/ 4112320 w 5822348"/>
              <a:gd name="connsiteY7" fmla="*/ 2880619 h 3043903"/>
              <a:gd name="connsiteX8" fmla="*/ 2723092 w 5822348"/>
              <a:gd name="connsiteY8" fmla="*/ 2743200 h 3043903"/>
              <a:gd name="connsiteX9" fmla="*/ 1200926 w 5822348"/>
              <a:gd name="connsiteY9" fmla="*/ 2283559 h 3043903"/>
              <a:gd name="connsiteX10" fmla="*/ 27339 w 5822348"/>
              <a:gd name="connsiteY10" fmla="*/ 1577894 h 3043903"/>
              <a:gd name="connsiteX11" fmla="*/ 528498 w 5822348"/>
              <a:gd name="connsiteY11" fmla="*/ 1043108 h 3043903"/>
              <a:gd name="connsiteX12" fmla="*/ 2234652 w 5822348"/>
              <a:gd name="connsiteY12" fmla="*/ 735053 h 3043903"/>
              <a:gd name="connsiteX13" fmla="*/ 3906379 w 5822348"/>
              <a:gd name="connsiteY13" fmla="*/ 627837 h 3043903"/>
              <a:gd name="connsiteX14" fmla="*/ 4154267 w 5822348"/>
              <a:gd name="connsiteY14" fmla="*/ 685800 h 3043903"/>
              <a:gd name="connsiteX15" fmla="*/ 5362894 w 5822348"/>
              <a:gd name="connsiteY15" fmla="*/ 679303 h 3043903"/>
              <a:gd name="connsiteX16" fmla="*/ 4954367 w 5822348"/>
              <a:gd name="connsiteY16" fmla="*/ 819150 h 3043903"/>
              <a:gd name="connsiteX17" fmla="*/ 5382992 w 5822348"/>
              <a:gd name="connsiteY17" fmla="*/ 1047750 h 3043903"/>
              <a:gd name="connsiteX18" fmla="*/ 5382992 w 5822348"/>
              <a:gd name="connsiteY18" fmla="*/ 1323975 h 3043903"/>
              <a:gd name="connsiteX19" fmla="*/ 5154392 w 5822348"/>
              <a:gd name="connsiteY19" fmla="*/ 1466850 h 3043903"/>
              <a:gd name="connsiteX20" fmla="*/ 4325717 w 5822348"/>
              <a:gd name="connsiteY20" fmla="*/ 1609725 h 3043903"/>
              <a:gd name="connsiteX21" fmla="*/ 3039842 w 5822348"/>
              <a:gd name="connsiteY21" fmla="*/ 1562100 h 3043903"/>
              <a:gd name="connsiteX22" fmla="*/ 2049242 w 5822348"/>
              <a:gd name="connsiteY22" fmla="*/ 1400175 h 3043903"/>
              <a:gd name="connsiteX23" fmla="*/ 1201517 w 5822348"/>
              <a:gd name="connsiteY23" fmla="*/ 1123950 h 3043903"/>
              <a:gd name="connsiteX24" fmla="*/ 668117 w 5822348"/>
              <a:gd name="connsiteY24" fmla="*/ 590550 h 3043903"/>
              <a:gd name="connsiteX25" fmla="*/ 830042 w 5822348"/>
              <a:gd name="connsiteY25" fmla="*/ 171450 h 3043903"/>
              <a:gd name="connsiteX26" fmla="*/ 1744442 w 5822348"/>
              <a:gd name="connsiteY26" fmla="*/ 0 h 3043903"/>
              <a:gd name="connsiteX0" fmla="*/ 1698882 w 5822348"/>
              <a:gd name="connsiteY0" fmla="*/ 3043753 h 3043903"/>
              <a:gd name="connsiteX1" fmla="*/ 417043 w 5822348"/>
              <a:gd name="connsiteY1" fmla="*/ 2669189 h 3043903"/>
              <a:gd name="connsiteX2" fmla="*/ 641376 w 5822348"/>
              <a:gd name="connsiteY2" fmla="*/ 2123261 h 3043903"/>
              <a:gd name="connsiteX3" fmla="*/ 2574122 w 5822348"/>
              <a:gd name="connsiteY3" fmla="*/ 1873170 h 3043903"/>
              <a:gd name="connsiteX4" fmla="*/ 4660689 w 5822348"/>
              <a:gd name="connsiteY4" fmla="*/ 1858189 h 3043903"/>
              <a:gd name="connsiteX5" fmla="*/ 5792743 w 5822348"/>
              <a:gd name="connsiteY5" fmla="*/ 2254412 h 3043903"/>
              <a:gd name="connsiteX6" fmla="*/ 5373052 w 5822348"/>
              <a:gd name="connsiteY6" fmla="*/ 2667000 h 3043903"/>
              <a:gd name="connsiteX7" fmla="*/ 4112320 w 5822348"/>
              <a:gd name="connsiteY7" fmla="*/ 2880619 h 3043903"/>
              <a:gd name="connsiteX8" fmla="*/ 2723092 w 5822348"/>
              <a:gd name="connsiteY8" fmla="*/ 2743200 h 3043903"/>
              <a:gd name="connsiteX9" fmla="*/ 1200926 w 5822348"/>
              <a:gd name="connsiteY9" fmla="*/ 2283559 h 3043903"/>
              <a:gd name="connsiteX10" fmla="*/ 27339 w 5822348"/>
              <a:gd name="connsiteY10" fmla="*/ 1577894 h 3043903"/>
              <a:gd name="connsiteX11" fmla="*/ 528498 w 5822348"/>
              <a:gd name="connsiteY11" fmla="*/ 1043108 h 3043903"/>
              <a:gd name="connsiteX12" fmla="*/ 2234652 w 5822348"/>
              <a:gd name="connsiteY12" fmla="*/ 735053 h 3043903"/>
              <a:gd name="connsiteX13" fmla="*/ 3906379 w 5822348"/>
              <a:gd name="connsiteY13" fmla="*/ 627837 h 3043903"/>
              <a:gd name="connsiteX14" fmla="*/ 4670213 w 5822348"/>
              <a:gd name="connsiteY14" fmla="*/ 613429 h 3043903"/>
              <a:gd name="connsiteX15" fmla="*/ 5362894 w 5822348"/>
              <a:gd name="connsiteY15" fmla="*/ 679303 h 3043903"/>
              <a:gd name="connsiteX16" fmla="*/ 4954367 w 5822348"/>
              <a:gd name="connsiteY16" fmla="*/ 819150 h 3043903"/>
              <a:gd name="connsiteX17" fmla="*/ 5382992 w 5822348"/>
              <a:gd name="connsiteY17" fmla="*/ 1047750 h 3043903"/>
              <a:gd name="connsiteX18" fmla="*/ 5382992 w 5822348"/>
              <a:gd name="connsiteY18" fmla="*/ 1323975 h 3043903"/>
              <a:gd name="connsiteX19" fmla="*/ 5154392 w 5822348"/>
              <a:gd name="connsiteY19" fmla="*/ 1466850 h 3043903"/>
              <a:gd name="connsiteX20" fmla="*/ 4325717 w 5822348"/>
              <a:gd name="connsiteY20" fmla="*/ 1609725 h 3043903"/>
              <a:gd name="connsiteX21" fmla="*/ 3039842 w 5822348"/>
              <a:gd name="connsiteY21" fmla="*/ 1562100 h 3043903"/>
              <a:gd name="connsiteX22" fmla="*/ 2049242 w 5822348"/>
              <a:gd name="connsiteY22" fmla="*/ 1400175 h 3043903"/>
              <a:gd name="connsiteX23" fmla="*/ 1201517 w 5822348"/>
              <a:gd name="connsiteY23" fmla="*/ 1123950 h 3043903"/>
              <a:gd name="connsiteX24" fmla="*/ 668117 w 5822348"/>
              <a:gd name="connsiteY24" fmla="*/ 590550 h 3043903"/>
              <a:gd name="connsiteX25" fmla="*/ 830042 w 5822348"/>
              <a:gd name="connsiteY25" fmla="*/ 171450 h 3043903"/>
              <a:gd name="connsiteX26" fmla="*/ 1744442 w 5822348"/>
              <a:gd name="connsiteY26" fmla="*/ 0 h 3043903"/>
              <a:gd name="connsiteX0" fmla="*/ 1698882 w 5822348"/>
              <a:gd name="connsiteY0" fmla="*/ 3043753 h 3043903"/>
              <a:gd name="connsiteX1" fmla="*/ 417043 w 5822348"/>
              <a:gd name="connsiteY1" fmla="*/ 2669189 h 3043903"/>
              <a:gd name="connsiteX2" fmla="*/ 641376 w 5822348"/>
              <a:gd name="connsiteY2" fmla="*/ 2123261 h 3043903"/>
              <a:gd name="connsiteX3" fmla="*/ 2574122 w 5822348"/>
              <a:gd name="connsiteY3" fmla="*/ 1873170 h 3043903"/>
              <a:gd name="connsiteX4" fmla="*/ 4660689 w 5822348"/>
              <a:gd name="connsiteY4" fmla="*/ 1858189 h 3043903"/>
              <a:gd name="connsiteX5" fmla="*/ 5792743 w 5822348"/>
              <a:gd name="connsiteY5" fmla="*/ 2254412 h 3043903"/>
              <a:gd name="connsiteX6" fmla="*/ 5373052 w 5822348"/>
              <a:gd name="connsiteY6" fmla="*/ 2667000 h 3043903"/>
              <a:gd name="connsiteX7" fmla="*/ 4112320 w 5822348"/>
              <a:gd name="connsiteY7" fmla="*/ 2880619 h 3043903"/>
              <a:gd name="connsiteX8" fmla="*/ 2723092 w 5822348"/>
              <a:gd name="connsiteY8" fmla="*/ 2743200 h 3043903"/>
              <a:gd name="connsiteX9" fmla="*/ 1200926 w 5822348"/>
              <a:gd name="connsiteY9" fmla="*/ 2283559 h 3043903"/>
              <a:gd name="connsiteX10" fmla="*/ 27339 w 5822348"/>
              <a:gd name="connsiteY10" fmla="*/ 1577894 h 3043903"/>
              <a:gd name="connsiteX11" fmla="*/ 528498 w 5822348"/>
              <a:gd name="connsiteY11" fmla="*/ 1043108 h 3043903"/>
              <a:gd name="connsiteX12" fmla="*/ 2234652 w 5822348"/>
              <a:gd name="connsiteY12" fmla="*/ 735053 h 3043903"/>
              <a:gd name="connsiteX13" fmla="*/ 3906379 w 5822348"/>
              <a:gd name="connsiteY13" fmla="*/ 627837 h 3043903"/>
              <a:gd name="connsiteX14" fmla="*/ 4670213 w 5822348"/>
              <a:gd name="connsiteY14" fmla="*/ 613429 h 3043903"/>
              <a:gd name="connsiteX15" fmla="*/ 5498670 w 5822348"/>
              <a:gd name="connsiteY15" fmla="*/ 679303 h 3043903"/>
              <a:gd name="connsiteX16" fmla="*/ 4954367 w 5822348"/>
              <a:gd name="connsiteY16" fmla="*/ 819150 h 3043903"/>
              <a:gd name="connsiteX17" fmla="*/ 5382992 w 5822348"/>
              <a:gd name="connsiteY17" fmla="*/ 1047750 h 3043903"/>
              <a:gd name="connsiteX18" fmla="*/ 5382992 w 5822348"/>
              <a:gd name="connsiteY18" fmla="*/ 1323975 h 3043903"/>
              <a:gd name="connsiteX19" fmla="*/ 5154392 w 5822348"/>
              <a:gd name="connsiteY19" fmla="*/ 1466850 h 3043903"/>
              <a:gd name="connsiteX20" fmla="*/ 4325717 w 5822348"/>
              <a:gd name="connsiteY20" fmla="*/ 1609725 h 3043903"/>
              <a:gd name="connsiteX21" fmla="*/ 3039842 w 5822348"/>
              <a:gd name="connsiteY21" fmla="*/ 1562100 h 3043903"/>
              <a:gd name="connsiteX22" fmla="*/ 2049242 w 5822348"/>
              <a:gd name="connsiteY22" fmla="*/ 1400175 h 3043903"/>
              <a:gd name="connsiteX23" fmla="*/ 1201517 w 5822348"/>
              <a:gd name="connsiteY23" fmla="*/ 1123950 h 3043903"/>
              <a:gd name="connsiteX24" fmla="*/ 668117 w 5822348"/>
              <a:gd name="connsiteY24" fmla="*/ 590550 h 3043903"/>
              <a:gd name="connsiteX25" fmla="*/ 830042 w 5822348"/>
              <a:gd name="connsiteY25" fmla="*/ 171450 h 3043903"/>
              <a:gd name="connsiteX26" fmla="*/ 1744442 w 5822348"/>
              <a:gd name="connsiteY26" fmla="*/ 0 h 3043903"/>
              <a:gd name="connsiteX0" fmla="*/ 1698882 w 5986979"/>
              <a:gd name="connsiteY0" fmla="*/ 3043753 h 3043903"/>
              <a:gd name="connsiteX1" fmla="*/ 417043 w 5986979"/>
              <a:gd name="connsiteY1" fmla="*/ 2669189 h 3043903"/>
              <a:gd name="connsiteX2" fmla="*/ 641376 w 5986979"/>
              <a:gd name="connsiteY2" fmla="*/ 2123261 h 3043903"/>
              <a:gd name="connsiteX3" fmla="*/ 2574122 w 5986979"/>
              <a:gd name="connsiteY3" fmla="*/ 1873170 h 3043903"/>
              <a:gd name="connsiteX4" fmla="*/ 4660689 w 5986979"/>
              <a:gd name="connsiteY4" fmla="*/ 1858189 h 3043903"/>
              <a:gd name="connsiteX5" fmla="*/ 5792743 w 5986979"/>
              <a:gd name="connsiteY5" fmla="*/ 2254412 h 3043903"/>
              <a:gd name="connsiteX6" fmla="*/ 5373052 w 5986979"/>
              <a:gd name="connsiteY6" fmla="*/ 2667000 h 3043903"/>
              <a:gd name="connsiteX7" fmla="*/ 4112320 w 5986979"/>
              <a:gd name="connsiteY7" fmla="*/ 2880619 h 3043903"/>
              <a:gd name="connsiteX8" fmla="*/ 2723092 w 5986979"/>
              <a:gd name="connsiteY8" fmla="*/ 2743200 h 3043903"/>
              <a:gd name="connsiteX9" fmla="*/ 1200926 w 5986979"/>
              <a:gd name="connsiteY9" fmla="*/ 2283559 h 3043903"/>
              <a:gd name="connsiteX10" fmla="*/ 27339 w 5986979"/>
              <a:gd name="connsiteY10" fmla="*/ 1577894 h 3043903"/>
              <a:gd name="connsiteX11" fmla="*/ 528498 w 5986979"/>
              <a:gd name="connsiteY11" fmla="*/ 1043108 h 3043903"/>
              <a:gd name="connsiteX12" fmla="*/ 2234652 w 5986979"/>
              <a:gd name="connsiteY12" fmla="*/ 735053 h 3043903"/>
              <a:gd name="connsiteX13" fmla="*/ 3906379 w 5986979"/>
              <a:gd name="connsiteY13" fmla="*/ 627837 h 3043903"/>
              <a:gd name="connsiteX14" fmla="*/ 4670213 w 5986979"/>
              <a:gd name="connsiteY14" fmla="*/ 613429 h 3043903"/>
              <a:gd name="connsiteX15" fmla="*/ 5498670 w 5986979"/>
              <a:gd name="connsiteY15" fmla="*/ 679303 h 3043903"/>
              <a:gd name="connsiteX16" fmla="*/ 5986261 w 5986979"/>
              <a:gd name="connsiteY16" fmla="*/ 912200 h 3043903"/>
              <a:gd name="connsiteX17" fmla="*/ 5382992 w 5986979"/>
              <a:gd name="connsiteY17" fmla="*/ 1047750 h 3043903"/>
              <a:gd name="connsiteX18" fmla="*/ 5382992 w 5986979"/>
              <a:gd name="connsiteY18" fmla="*/ 1323975 h 3043903"/>
              <a:gd name="connsiteX19" fmla="*/ 5154392 w 5986979"/>
              <a:gd name="connsiteY19" fmla="*/ 1466850 h 3043903"/>
              <a:gd name="connsiteX20" fmla="*/ 4325717 w 5986979"/>
              <a:gd name="connsiteY20" fmla="*/ 1609725 h 3043903"/>
              <a:gd name="connsiteX21" fmla="*/ 3039842 w 5986979"/>
              <a:gd name="connsiteY21" fmla="*/ 1562100 h 3043903"/>
              <a:gd name="connsiteX22" fmla="*/ 2049242 w 5986979"/>
              <a:gd name="connsiteY22" fmla="*/ 1400175 h 3043903"/>
              <a:gd name="connsiteX23" fmla="*/ 1201517 w 5986979"/>
              <a:gd name="connsiteY23" fmla="*/ 1123950 h 3043903"/>
              <a:gd name="connsiteX24" fmla="*/ 668117 w 5986979"/>
              <a:gd name="connsiteY24" fmla="*/ 590550 h 3043903"/>
              <a:gd name="connsiteX25" fmla="*/ 830042 w 5986979"/>
              <a:gd name="connsiteY25" fmla="*/ 171450 h 3043903"/>
              <a:gd name="connsiteX26" fmla="*/ 1744442 w 5986979"/>
              <a:gd name="connsiteY26" fmla="*/ 0 h 3043903"/>
              <a:gd name="connsiteX0" fmla="*/ 1698882 w 5986981"/>
              <a:gd name="connsiteY0" fmla="*/ 3043753 h 3043903"/>
              <a:gd name="connsiteX1" fmla="*/ 417043 w 5986981"/>
              <a:gd name="connsiteY1" fmla="*/ 2669189 h 3043903"/>
              <a:gd name="connsiteX2" fmla="*/ 641376 w 5986981"/>
              <a:gd name="connsiteY2" fmla="*/ 2123261 h 3043903"/>
              <a:gd name="connsiteX3" fmla="*/ 2574122 w 5986981"/>
              <a:gd name="connsiteY3" fmla="*/ 1873170 h 3043903"/>
              <a:gd name="connsiteX4" fmla="*/ 4660689 w 5986981"/>
              <a:gd name="connsiteY4" fmla="*/ 1858189 h 3043903"/>
              <a:gd name="connsiteX5" fmla="*/ 5792743 w 5986981"/>
              <a:gd name="connsiteY5" fmla="*/ 2254412 h 3043903"/>
              <a:gd name="connsiteX6" fmla="*/ 5373052 w 5986981"/>
              <a:gd name="connsiteY6" fmla="*/ 2667000 h 3043903"/>
              <a:gd name="connsiteX7" fmla="*/ 4112320 w 5986981"/>
              <a:gd name="connsiteY7" fmla="*/ 2880619 h 3043903"/>
              <a:gd name="connsiteX8" fmla="*/ 2723092 w 5986981"/>
              <a:gd name="connsiteY8" fmla="*/ 2743200 h 3043903"/>
              <a:gd name="connsiteX9" fmla="*/ 1200926 w 5986981"/>
              <a:gd name="connsiteY9" fmla="*/ 2283559 h 3043903"/>
              <a:gd name="connsiteX10" fmla="*/ 27339 w 5986981"/>
              <a:gd name="connsiteY10" fmla="*/ 1577894 h 3043903"/>
              <a:gd name="connsiteX11" fmla="*/ 528498 w 5986981"/>
              <a:gd name="connsiteY11" fmla="*/ 1043108 h 3043903"/>
              <a:gd name="connsiteX12" fmla="*/ 2234652 w 5986981"/>
              <a:gd name="connsiteY12" fmla="*/ 735053 h 3043903"/>
              <a:gd name="connsiteX13" fmla="*/ 3906379 w 5986981"/>
              <a:gd name="connsiteY13" fmla="*/ 627837 h 3043903"/>
              <a:gd name="connsiteX14" fmla="*/ 4670213 w 5986981"/>
              <a:gd name="connsiteY14" fmla="*/ 613429 h 3043903"/>
              <a:gd name="connsiteX15" fmla="*/ 5498670 w 5986981"/>
              <a:gd name="connsiteY15" fmla="*/ 679303 h 3043903"/>
              <a:gd name="connsiteX16" fmla="*/ 5986261 w 5986981"/>
              <a:gd name="connsiteY16" fmla="*/ 912200 h 3043903"/>
              <a:gd name="connsiteX17" fmla="*/ 5382992 w 5986981"/>
              <a:gd name="connsiteY17" fmla="*/ 1323975 h 3043903"/>
              <a:gd name="connsiteX18" fmla="*/ 5154392 w 5986981"/>
              <a:gd name="connsiteY18" fmla="*/ 1466850 h 3043903"/>
              <a:gd name="connsiteX19" fmla="*/ 4325717 w 5986981"/>
              <a:gd name="connsiteY19" fmla="*/ 1609725 h 3043903"/>
              <a:gd name="connsiteX20" fmla="*/ 3039842 w 5986981"/>
              <a:gd name="connsiteY20" fmla="*/ 1562100 h 3043903"/>
              <a:gd name="connsiteX21" fmla="*/ 2049242 w 5986981"/>
              <a:gd name="connsiteY21" fmla="*/ 1400175 h 3043903"/>
              <a:gd name="connsiteX22" fmla="*/ 1201517 w 5986981"/>
              <a:gd name="connsiteY22" fmla="*/ 1123950 h 3043903"/>
              <a:gd name="connsiteX23" fmla="*/ 668117 w 5986981"/>
              <a:gd name="connsiteY23" fmla="*/ 590550 h 3043903"/>
              <a:gd name="connsiteX24" fmla="*/ 830042 w 5986981"/>
              <a:gd name="connsiteY24" fmla="*/ 171450 h 3043903"/>
              <a:gd name="connsiteX25" fmla="*/ 1744442 w 5986981"/>
              <a:gd name="connsiteY25" fmla="*/ 0 h 3043903"/>
              <a:gd name="connsiteX0" fmla="*/ 1698882 w 5998253"/>
              <a:gd name="connsiteY0" fmla="*/ 3043753 h 3043903"/>
              <a:gd name="connsiteX1" fmla="*/ 417043 w 5998253"/>
              <a:gd name="connsiteY1" fmla="*/ 2669189 h 3043903"/>
              <a:gd name="connsiteX2" fmla="*/ 641376 w 5998253"/>
              <a:gd name="connsiteY2" fmla="*/ 2123261 h 3043903"/>
              <a:gd name="connsiteX3" fmla="*/ 2574122 w 5998253"/>
              <a:gd name="connsiteY3" fmla="*/ 1873170 h 3043903"/>
              <a:gd name="connsiteX4" fmla="*/ 4660689 w 5998253"/>
              <a:gd name="connsiteY4" fmla="*/ 1858189 h 3043903"/>
              <a:gd name="connsiteX5" fmla="*/ 5792743 w 5998253"/>
              <a:gd name="connsiteY5" fmla="*/ 2254412 h 3043903"/>
              <a:gd name="connsiteX6" fmla="*/ 5373052 w 5998253"/>
              <a:gd name="connsiteY6" fmla="*/ 2667000 h 3043903"/>
              <a:gd name="connsiteX7" fmla="*/ 4112320 w 5998253"/>
              <a:gd name="connsiteY7" fmla="*/ 2880619 h 3043903"/>
              <a:gd name="connsiteX8" fmla="*/ 2723092 w 5998253"/>
              <a:gd name="connsiteY8" fmla="*/ 2743200 h 3043903"/>
              <a:gd name="connsiteX9" fmla="*/ 1200926 w 5998253"/>
              <a:gd name="connsiteY9" fmla="*/ 2283559 h 3043903"/>
              <a:gd name="connsiteX10" fmla="*/ 27339 w 5998253"/>
              <a:gd name="connsiteY10" fmla="*/ 1577894 h 3043903"/>
              <a:gd name="connsiteX11" fmla="*/ 528498 w 5998253"/>
              <a:gd name="connsiteY11" fmla="*/ 1043108 h 3043903"/>
              <a:gd name="connsiteX12" fmla="*/ 2234652 w 5998253"/>
              <a:gd name="connsiteY12" fmla="*/ 735053 h 3043903"/>
              <a:gd name="connsiteX13" fmla="*/ 3906379 w 5998253"/>
              <a:gd name="connsiteY13" fmla="*/ 627837 h 3043903"/>
              <a:gd name="connsiteX14" fmla="*/ 4670213 w 5998253"/>
              <a:gd name="connsiteY14" fmla="*/ 613429 h 3043903"/>
              <a:gd name="connsiteX15" fmla="*/ 5498670 w 5998253"/>
              <a:gd name="connsiteY15" fmla="*/ 679303 h 3043903"/>
              <a:gd name="connsiteX16" fmla="*/ 5986261 w 5998253"/>
              <a:gd name="connsiteY16" fmla="*/ 912200 h 3043903"/>
              <a:gd name="connsiteX17" fmla="*/ 5790318 w 5998253"/>
              <a:gd name="connsiteY17" fmla="*/ 1427363 h 3043903"/>
              <a:gd name="connsiteX18" fmla="*/ 5154392 w 5998253"/>
              <a:gd name="connsiteY18" fmla="*/ 1466850 h 3043903"/>
              <a:gd name="connsiteX19" fmla="*/ 4325717 w 5998253"/>
              <a:gd name="connsiteY19" fmla="*/ 1609725 h 3043903"/>
              <a:gd name="connsiteX20" fmla="*/ 3039842 w 5998253"/>
              <a:gd name="connsiteY20" fmla="*/ 1562100 h 3043903"/>
              <a:gd name="connsiteX21" fmla="*/ 2049242 w 5998253"/>
              <a:gd name="connsiteY21" fmla="*/ 1400175 h 3043903"/>
              <a:gd name="connsiteX22" fmla="*/ 1201517 w 5998253"/>
              <a:gd name="connsiteY22" fmla="*/ 1123950 h 3043903"/>
              <a:gd name="connsiteX23" fmla="*/ 668117 w 5998253"/>
              <a:gd name="connsiteY23" fmla="*/ 590550 h 3043903"/>
              <a:gd name="connsiteX24" fmla="*/ 830042 w 5998253"/>
              <a:gd name="connsiteY24" fmla="*/ 171450 h 3043903"/>
              <a:gd name="connsiteX25" fmla="*/ 1744442 w 5998253"/>
              <a:gd name="connsiteY25" fmla="*/ 0 h 3043903"/>
              <a:gd name="connsiteX0" fmla="*/ 1698882 w 6182213"/>
              <a:gd name="connsiteY0" fmla="*/ 3043753 h 3043903"/>
              <a:gd name="connsiteX1" fmla="*/ 417043 w 6182213"/>
              <a:gd name="connsiteY1" fmla="*/ 2669189 h 3043903"/>
              <a:gd name="connsiteX2" fmla="*/ 641376 w 6182213"/>
              <a:gd name="connsiteY2" fmla="*/ 2123261 h 3043903"/>
              <a:gd name="connsiteX3" fmla="*/ 2574122 w 6182213"/>
              <a:gd name="connsiteY3" fmla="*/ 1873170 h 3043903"/>
              <a:gd name="connsiteX4" fmla="*/ 4660689 w 6182213"/>
              <a:gd name="connsiteY4" fmla="*/ 1858189 h 3043903"/>
              <a:gd name="connsiteX5" fmla="*/ 5792743 w 6182213"/>
              <a:gd name="connsiteY5" fmla="*/ 2254412 h 3043903"/>
              <a:gd name="connsiteX6" fmla="*/ 5373052 w 6182213"/>
              <a:gd name="connsiteY6" fmla="*/ 2667000 h 3043903"/>
              <a:gd name="connsiteX7" fmla="*/ 4112320 w 6182213"/>
              <a:gd name="connsiteY7" fmla="*/ 2880619 h 3043903"/>
              <a:gd name="connsiteX8" fmla="*/ 2723092 w 6182213"/>
              <a:gd name="connsiteY8" fmla="*/ 2743200 h 3043903"/>
              <a:gd name="connsiteX9" fmla="*/ 1200926 w 6182213"/>
              <a:gd name="connsiteY9" fmla="*/ 2283559 h 3043903"/>
              <a:gd name="connsiteX10" fmla="*/ 27339 w 6182213"/>
              <a:gd name="connsiteY10" fmla="*/ 1577894 h 3043903"/>
              <a:gd name="connsiteX11" fmla="*/ 528498 w 6182213"/>
              <a:gd name="connsiteY11" fmla="*/ 1043108 h 3043903"/>
              <a:gd name="connsiteX12" fmla="*/ 2234652 w 6182213"/>
              <a:gd name="connsiteY12" fmla="*/ 735053 h 3043903"/>
              <a:gd name="connsiteX13" fmla="*/ 3906379 w 6182213"/>
              <a:gd name="connsiteY13" fmla="*/ 627837 h 3043903"/>
              <a:gd name="connsiteX14" fmla="*/ 4670213 w 6182213"/>
              <a:gd name="connsiteY14" fmla="*/ 613429 h 3043903"/>
              <a:gd name="connsiteX15" fmla="*/ 5498670 w 6182213"/>
              <a:gd name="connsiteY15" fmla="*/ 679303 h 3043903"/>
              <a:gd name="connsiteX16" fmla="*/ 6176345 w 6182213"/>
              <a:gd name="connsiteY16" fmla="*/ 1005250 h 3043903"/>
              <a:gd name="connsiteX17" fmla="*/ 5790318 w 6182213"/>
              <a:gd name="connsiteY17" fmla="*/ 1427363 h 3043903"/>
              <a:gd name="connsiteX18" fmla="*/ 5154392 w 6182213"/>
              <a:gd name="connsiteY18" fmla="*/ 1466850 h 3043903"/>
              <a:gd name="connsiteX19" fmla="*/ 4325717 w 6182213"/>
              <a:gd name="connsiteY19" fmla="*/ 1609725 h 3043903"/>
              <a:gd name="connsiteX20" fmla="*/ 3039842 w 6182213"/>
              <a:gd name="connsiteY20" fmla="*/ 1562100 h 3043903"/>
              <a:gd name="connsiteX21" fmla="*/ 2049242 w 6182213"/>
              <a:gd name="connsiteY21" fmla="*/ 1400175 h 3043903"/>
              <a:gd name="connsiteX22" fmla="*/ 1201517 w 6182213"/>
              <a:gd name="connsiteY22" fmla="*/ 1123950 h 3043903"/>
              <a:gd name="connsiteX23" fmla="*/ 668117 w 6182213"/>
              <a:gd name="connsiteY23" fmla="*/ 590550 h 3043903"/>
              <a:gd name="connsiteX24" fmla="*/ 830042 w 6182213"/>
              <a:gd name="connsiteY24" fmla="*/ 171450 h 3043903"/>
              <a:gd name="connsiteX25" fmla="*/ 1744442 w 6182213"/>
              <a:gd name="connsiteY25" fmla="*/ 0 h 3043903"/>
              <a:gd name="connsiteX0" fmla="*/ 1698882 w 6236098"/>
              <a:gd name="connsiteY0" fmla="*/ 3043753 h 3043903"/>
              <a:gd name="connsiteX1" fmla="*/ 417043 w 6236098"/>
              <a:gd name="connsiteY1" fmla="*/ 2669189 h 3043903"/>
              <a:gd name="connsiteX2" fmla="*/ 641376 w 6236098"/>
              <a:gd name="connsiteY2" fmla="*/ 2123261 h 3043903"/>
              <a:gd name="connsiteX3" fmla="*/ 2574122 w 6236098"/>
              <a:gd name="connsiteY3" fmla="*/ 1873170 h 3043903"/>
              <a:gd name="connsiteX4" fmla="*/ 4660689 w 6236098"/>
              <a:gd name="connsiteY4" fmla="*/ 1858189 h 3043903"/>
              <a:gd name="connsiteX5" fmla="*/ 5792743 w 6236098"/>
              <a:gd name="connsiteY5" fmla="*/ 2254412 h 3043903"/>
              <a:gd name="connsiteX6" fmla="*/ 5373052 w 6236098"/>
              <a:gd name="connsiteY6" fmla="*/ 2667000 h 3043903"/>
              <a:gd name="connsiteX7" fmla="*/ 4112320 w 6236098"/>
              <a:gd name="connsiteY7" fmla="*/ 2880619 h 3043903"/>
              <a:gd name="connsiteX8" fmla="*/ 2723092 w 6236098"/>
              <a:gd name="connsiteY8" fmla="*/ 2743200 h 3043903"/>
              <a:gd name="connsiteX9" fmla="*/ 1200926 w 6236098"/>
              <a:gd name="connsiteY9" fmla="*/ 2283559 h 3043903"/>
              <a:gd name="connsiteX10" fmla="*/ 27339 w 6236098"/>
              <a:gd name="connsiteY10" fmla="*/ 1577894 h 3043903"/>
              <a:gd name="connsiteX11" fmla="*/ 528498 w 6236098"/>
              <a:gd name="connsiteY11" fmla="*/ 1043108 h 3043903"/>
              <a:gd name="connsiteX12" fmla="*/ 2234652 w 6236098"/>
              <a:gd name="connsiteY12" fmla="*/ 735053 h 3043903"/>
              <a:gd name="connsiteX13" fmla="*/ 3906379 w 6236098"/>
              <a:gd name="connsiteY13" fmla="*/ 627837 h 3043903"/>
              <a:gd name="connsiteX14" fmla="*/ 4670213 w 6236098"/>
              <a:gd name="connsiteY14" fmla="*/ 613429 h 3043903"/>
              <a:gd name="connsiteX15" fmla="*/ 6150393 w 6236098"/>
              <a:gd name="connsiteY15" fmla="*/ 751675 h 3043903"/>
              <a:gd name="connsiteX16" fmla="*/ 6176345 w 6236098"/>
              <a:gd name="connsiteY16" fmla="*/ 1005250 h 3043903"/>
              <a:gd name="connsiteX17" fmla="*/ 5790318 w 6236098"/>
              <a:gd name="connsiteY17" fmla="*/ 1427363 h 3043903"/>
              <a:gd name="connsiteX18" fmla="*/ 5154392 w 6236098"/>
              <a:gd name="connsiteY18" fmla="*/ 1466850 h 3043903"/>
              <a:gd name="connsiteX19" fmla="*/ 4325717 w 6236098"/>
              <a:gd name="connsiteY19" fmla="*/ 1609725 h 3043903"/>
              <a:gd name="connsiteX20" fmla="*/ 3039842 w 6236098"/>
              <a:gd name="connsiteY20" fmla="*/ 1562100 h 3043903"/>
              <a:gd name="connsiteX21" fmla="*/ 2049242 w 6236098"/>
              <a:gd name="connsiteY21" fmla="*/ 1400175 h 3043903"/>
              <a:gd name="connsiteX22" fmla="*/ 1201517 w 6236098"/>
              <a:gd name="connsiteY22" fmla="*/ 1123950 h 3043903"/>
              <a:gd name="connsiteX23" fmla="*/ 668117 w 6236098"/>
              <a:gd name="connsiteY23" fmla="*/ 590550 h 3043903"/>
              <a:gd name="connsiteX24" fmla="*/ 830042 w 6236098"/>
              <a:gd name="connsiteY24" fmla="*/ 171450 h 3043903"/>
              <a:gd name="connsiteX25" fmla="*/ 1744442 w 6236098"/>
              <a:gd name="connsiteY25" fmla="*/ 0 h 3043903"/>
              <a:gd name="connsiteX0" fmla="*/ 1698882 w 6337238"/>
              <a:gd name="connsiteY0" fmla="*/ 3043753 h 3043903"/>
              <a:gd name="connsiteX1" fmla="*/ 417043 w 6337238"/>
              <a:gd name="connsiteY1" fmla="*/ 2669189 h 3043903"/>
              <a:gd name="connsiteX2" fmla="*/ 641376 w 6337238"/>
              <a:gd name="connsiteY2" fmla="*/ 2123261 h 3043903"/>
              <a:gd name="connsiteX3" fmla="*/ 2574122 w 6337238"/>
              <a:gd name="connsiteY3" fmla="*/ 1873170 h 3043903"/>
              <a:gd name="connsiteX4" fmla="*/ 4660689 w 6337238"/>
              <a:gd name="connsiteY4" fmla="*/ 1858189 h 3043903"/>
              <a:gd name="connsiteX5" fmla="*/ 5792743 w 6337238"/>
              <a:gd name="connsiteY5" fmla="*/ 2254412 h 3043903"/>
              <a:gd name="connsiteX6" fmla="*/ 5373052 w 6337238"/>
              <a:gd name="connsiteY6" fmla="*/ 2667000 h 3043903"/>
              <a:gd name="connsiteX7" fmla="*/ 4112320 w 6337238"/>
              <a:gd name="connsiteY7" fmla="*/ 2880619 h 3043903"/>
              <a:gd name="connsiteX8" fmla="*/ 2723092 w 6337238"/>
              <a:gd name="connsiteY8" fmla="*/ 2743200 h 3043903"/>
              <a:gd name="connsiteX9" fmla="*/ 1200926 w 6337238"/>
              <a:gd name="connsiteY9" fmla="*/ 2283559 h 3043903"/>
              <a:gd name="connsiteX10" fmla="*/ 27339 w 6337238"/>
              <a:gd name="connsiteY10" fmla="*/ 1577894 h 3043903"/>
              <a:gd name="connsiteX11" fmla="*/ 528498 w 6337238"/>
              <a:gd name="connsiteY11" fmla="*/ 1043108 h 3043903"/>
              <a:gd name="connsiteX12" fmla="*/ 2234652 w 6337238"/>
              <a:gd name="connsiteY12" fmla="*/ 735053 h 3043903"/>
              <a:gd name="connsiteX13" fmla="*/ 3906379 w 6337238"/>
              <a:gd name="connsiteY13" fmla="*/ 627837 h 3043903"/>
              <a:gd name="connsiteX14" fmla="*/ 4670213 w 6337238"/>
              <a:gd name="connsiteY14" fmla="*/ 613429 h 3043903"/>
              <a:gd name="connsiteX15" fmla="*/ 6286168 w 6337238"/>
              <a:gd name="connsiteY15" fmla="*/ 834386 h 3043903"/>
              <a:gd name="connsiteX16" fmla="*/ 6176345 w 6337238"/>
              <a:gd name="connsiteY16" fmla="*/ 1005250 h 3043903"/>
              <a:gd name="connsiteX17" fmla="*/ 5790318 w 6337238"/>
              <a:gd name="connsiteY17" fmla="*/ 1427363 h 3043903"/>
              <a:gd name="connsiteX18" fmla="*/ 5154392 w 6337238"/>
              <a:gd name="connsiteY18" fmla="*/ 1466850 h 3043903"/>
              <a:gd name="connsiteX19" fmla="*/ 4325717 w 6337238"/>
              <a:gd name="connsiteY19" fmla="*/ 1609725 h 3043903"/>
              <a:gd name="connsiteX20" fmla="*/ 3039842 w 6337238"/>
              <a:gd name="connsiteY20" fmla="*/ 1562100 h 3043903"/>
              <a:gd name="connsiteX21" fmla="*/ 2049242 w 6337238"/>
              <a:gd name="connsiteY21" fmla="*/ 1400175 h 3043903"/>
              <a:gd name="connsiteX22" fmla="*/ 1201517 w 6337238"/>
              <a:gd name="connsiteY22" fmla="*/ 1123950 h 3043903"/>
              <a:gd name="connsiteX23" fmla="*/ 668117 w 6337238"/>
              <a:gd name="connsiteY23" fmla="*/ 590550 h 3043903"/>
              <a:gd name="connsiteX24" fmla="*/ 830042 w 6337238"/>
              <a:gd name="connsiteY24" fmla="*/ 171450 h 3043903"/>
              <a:gd name="connsiteX25" fmla="*/ 1744442 w 6337238"/>
              <a:gd name="connsiteY25" fmla="*/ 0 h 3043903"/>
              <a:gd name="connsiteX0" fmla="*/ 1698882 w 6337240"/>
              <a:gd name="connsiteY0" fmla="*/ 3043753 h 3043903"/>
              <a:gd name="connsiteX1" fmla="*/ 417043 w 6337240"/>
              <a:gd name="connsiteY1" fmla="*/ 2669189 h 3043903"/>
              <a:gd name="connsiteX2" fmla="*/ 641376 w 6337240"/>
              <a:gd name="connsiteY2" fmla="*/ 2123261 h 3043903"/>
              <a:gd name="connsiteX3" fmla="*/ 2574122 w 6337240"/>
              <a:gd name="connsiteY3" fmla="*/ 1873170 h 3043903"/>
              <a:gd name="connsiteX4" fmla="*/ 4660689 w 6337240"/>
              <a:gd name="connsiteY4" fmla="*/ 1858189 h 3043903"/>
              <a:gd name="connsiteX5" fmla="*/ 5792743 w 6337240"/>
              <a:gd name="connsiteY5" fmla="*/ 2254412 h 3043903"/>
              <a:gd name="connsiteX6" fmla="*/ 5373052 w 6337240"/>
              <a:gd name="connsiteY6" fmla="*/ 2667000 h 3043903"/>
              <a:gd name="connsiteX7" fmla="*/ 4112320 w 6337240"/>
              <a:gd name="connsiteY7" fmla="*/ 2880619 h 3043903"/>
              <a:gd name="connsiteX8" fmla="*/ 2723092 w 6337240"/>
              <a:gd name="connsiteY8" fmla="*/ 2743200 h 3043903"/>
              <a:gd name="connsiteX9" fmla="*/ 1200926 w 6337240"/>
              <a:gd name="connsiteY9" fmla="*/ 2283559 h 3043903"/>
              <a:gd name="connsiteX10" fmla="*/ 27339 w 6337240"/>
              <a:gd name="connsiteY10" fmla="*/ 1577894 h 3043903"/>
              <a:gd name="connsiteX11" fmla="*/ 528498 w 6337240"/>
              <a:gd name="connsiteY11" fmla="*/ 1043108 h 3043903"/>
              <a:gd name="connsiteX12" fmla="*/ 2234652 w 6337240"/>
              <a:gd name="connsiteY12" fmla="*/ 735053 h 3043903"/>
              <a:gd name="connsiteX13" fmla="*/ 3906379 w 6337240"/>
              <a:gd name="connsiteY13" fmla="*/ 627837 h 3043903"/>
              <a:gd name="connsiteX14" fmla="*/ 5240470 w 6337240"/>
              <a:gd name="connsiteY14" fmla="*/ 634107 h 3043903"/>
              <a:gd name="connsiteX15" fmla="*/ 6286168 w 6337240"/>
              <a:gd name="connsiteY15" fmla="*/ 834386 h 3043903"/>
              <a:gd name="connsiteX16" fmla="*/ 6176345 w 6337240"/>
              <a:gd name="connsiteY16" fmla="*/ 1005250 h 3043903"/>
              <a:gd name="connsiteX17" fmla="*/ 5790318 w 6337240"/>
              <a:gd name="connsiteY17" fmla="*/ 1427363 h 3043903"/>
              <a:gd name="connsiteX18" fmla="*/ 5154392 w 6337240"/>
              <a:gd name="connsiteY18" fmla="*/ 1466850 h 3043903"/>
              <a:gd name="connsiteX19" fmla="*/ 4325717 w 6337240"/>
              <a:gd name="connsiteY19" fmla="*/ 1609725 h 3043903"/>
              <a:gd name="connsiteX20" fmla="*/ 3039842 w 6337240"/>
              <a:gd name="connsiteY20" fmla="*/ 1562100 h 3043903"/>
              <a:gd name="connsiteX21" fmla="*/ 2049242 w 6337240"/>
              <a:gd name="connsiteY21" fmla="*/ 1400175 h 3043903"/>
              <a:gd name="connsiteX22" fmla="*/ 1201517 w 6337240"/>
              <a:gd name="connsiteY22" fmla="*/ 1123950 h 3043903"/>
              <a:gd name="connsiteX23" fmla="*/ 668117 w 6337240"/>
              <a:gd name="connsiteY23" fmla="*/ 590550 h 3043903"/>
              <a:gd name="connsiteX24" fmla="*/ 830042 w 6337240"/>
              <a:gd name="connsiteY24" fmla="*/ 171450 h 3043903"/>
              <a:gd name="connsiteX25" fmla="*/ 1744442 w 6337240"/>
              <a:gd name="connsiteY25" fmla="*/ 0 h 3043903"/>
              <a:gd name="connsiteX0" fmla="*/ 1698882 w 6408385"/>
              <a:gd name="connsiteY0" fmla="*/ 3043753 h 3043903"/>
              <a:gd name="connsiteX1" fmla="*/ 417043 w 6408385"/>
              <a:gd name="connsiteY1" fmla="*/ 2669189 h 3043903"/>
              <a:gd name="connsiteX2" fmla="*/ 641376 w 6408385"/>
              <a:gd name="connsiteY2" fmla="*/ 2123261 h 3043903"/>
              <a:gd name="connsiteX3" fmla="*/ 2574122 w 6408385"/>
              <a:gd name="connsiteY3" fmla="*/ 1873170 h 3043903"/>
              <a:gd name="connsiteX4" fmla="*/ 4660689 w 6408385"/>
              <a:gd name="connsiteY4" fmla="*/ 1858189 h 3043903"/>
              <a:gd name="connsiteX5" fmla="*/ 5792743 w 6408385"/>
              <a:gd name="connsiteY5" fmla="*/ 2254412 h 3043903"/>
              <a:gd name="connsiteX6" fmla="*/ 5373052 w 6408385"/>
              <a:gd name="connsiteY6" fmla="*/ 2667000 h 3043903"/>
              <a:gd name="connsiteX7" fmla="*/ 4112320 w 6408385"/>
              <a:gd name="connsiteY7" fmla="*/ 2880619 h 3043903"/>
              <a:gd name="connsiteX8" fmla="*/ 2723092 w 6408385"/>
              <a:gd name="connsiteY8" fmla="*/ 2743200 h 3043903"/>
              <a:gd name="connsiteX9" fmla="*/ 1200926 w 6408385"/>
              <a:gd name="connsiteY9" fmla="*/ 2283559 h 3043903"/>
              <a:gd name="connsiteX10" fmla="*/ 27339 w 6408385"/>
              <a:gd name="connsiteY10" fmla="*/ 1577894 h 3043903"/>
              <a:gd name="connsiteX11" fmla="*/ 528498 w 6408385"/>
              <a:gd name="connsiteY11" fmla="*/ 1043108 h 3043903"/>
              <a:gd name="connsiteX12" fmla="*/ 2234652 w 6408385"/>
              <a:gd name="connsiteY12" fmla="*/ 735053 h 3043903"/>
              <a:gd name="connsiteX13" fmla="*/ 3906379 w 6408385"/>
              <a:gd name="connsiteY13" fmla="*/ 627837 h 3043903"/>
              <a:gd name="connsiteX14" fmla="*/ 5240470 w 6408385"/>
              <a:gd name="connsiteY14" fmla="*/ 634107 h 3043903"/>
              <a:gd name="connsiteX15" fmla="*/ 6367633 w 6408385"/>
              <a:gd name="connsiteY15" fmla="*/ 875742 h 3043903"/>
              <a:gd name="connsiteX16" fmla="*/ 6176345 w 6408385"/>
              <a:gd name="connsiteY16" fmla="*/ 1005250 h 3043903"/>
              <a:gd name="connsiteX17" fmla="*/ 5790318 w 6408385"/>
              <a:gd name="connsiteY17" fmla="*/ 1427363 h 3043903"/>
              <a:gd name="connsiteX18" fmla="*/ 5154392 w 6408385"/>
              <a:gd name="connsiteY18" fmla="*/ 1466850 h 3043903"/>
              <a:gd name="connsiteX19" fmla="*/ 4325717 w 6408385"/>
              <a:gd name="connsiteY19" fmla="*/ 1609725 h 3043903"/>
              <a:gd name="connsiteX20" fmla="*/ 3039842 w 6408385"/>
              <a:gd name="connsiteY20" fmla="*/ 1562100 h 3043903"/>
              <a:gd name="connsiteX21" fmla="*/ 2049242 w 6408385"/>
              <a:gd name="connsiteY21" fmla="*/ 1400175 h 3043903"/>
              <a:gd name="connsiteX22" fmla="*/ 1201517 w 6408385"/>
              <a:gd name="connsiteY22" fmla="*/ 1123950 h 3043903"/>
              <a:gd name="connsiteX23" fmla="*/ 668117 w 6408385"/>
              <a:gd name="connsiteY23" fmla="*/ 590550 h 3043903"/>
              <a:gd name="connsiteX24" fmla="*/ 830042 w 6408385"/>
              <a:gd name="connsiteY24" fmla="*/ 171450 h 3043903"/>
              <a:gd name="connsiteX25" fmla="*/ 1744442 w 6408385"/>
              <a:gd name="connsiteY25" fmla="*/ 0 h 3043903"/>
              <a:gd name="connsiteX0" fmla="*/ 1698882 w 6426948"/>
              <a:gd name="connsiteY0" fmla="*/ 3043753 h 3043903"/>
              <a:gd name="connsiteX1" fmla="*/ 417043 w 6426948"/>
              <a:gd name="connsiteY1" fmla="*/ 2669189 h 3043903"/>
              <a:gd name="connsiteX2" fmla="*/ 641376 w 6426948"/>
              <a:gd name="connsiteY2" fmla="*/ 2123261 h 3043903"/>
              <a:gd name="connsiteX3" fmla="*/ 2574122 w 6426948"/>
              <a:gd name="connsiteY3" fmla="*/ 1873170 h 3043903"/>
              <a:gd name="connsiteX4" fmla="*/ 4660689 w 6426948"/>
              <a:gd name="connsiteY4" fmla="*/ 1858189 h 3043903"/>
              <a:gd name="connsiteX5" fmla="*/ 5792743 w 6426948"/>
              <a:gd name="connsiteY5" fmla="*/ 2254412 h 3043903"/>
              <a:gd name="connsiteX6" fmla="*/ 5373052 w 6426948"/>
              <a:gd name="connsiteY6" fmla="*/ 2667000 h 3043903"/>
              <a:gd name="connsiteX7" fmla="*/ 4112320 w 6426948"/>
              <a:gd name="connsiteY7" fmla="*/ 2880619 h 3043903"/>
              <a:gd name="connsiteX8" fmla="*/ 2723092 w 6426948"/>
              <a:gd name="connsiteY8" fmla="*/ 2743200 h 3043903"/>
              <a:gd name="connsiteX9" fmla="*/ 1200926 w 6426948"/>
              <a:gd name="connsiteY9" fmla="*/ 2283559 h 3043903"/>
              <a:gd name="connsiteX10" fmla="*/ 27339 w 6426948"/>
              <a:gd name="connsiteY10" fmla="*/ 1577894 h 3043903"/>
              <a:gd name="connsiteX11" fmla="*/ 528498 w 6426948"/>
              <a:gd name="connsiteY11" fmla="*/ 1043108 h 3043903"/>
              <a:gd name="connsiteX12" fmla="*/ 2234652 w 6426948"/>
              <a:gd name="connsiteY12" fmla="*/ 735053 h 3043903"/>
              <a:gd name="connsiteX13" fmla="*/ 3906379 w 6426948"/>
              <a:gd name="connsiteY13" fmla="*/ 627837 h 3043903"/>
              <a:gd name="connsiteX14" fmla="*/ 5240470 w 6426948"/>
              <a:gd name="connsiteY14" fmla="*/ 634107 h 3043903"/>
              <a:gd name="connsiteX15" fmla="*/ 6367633 w 6426948"/>
              <a:gd name="connsiteY15" fmla="*/ 875742 h 3043903"/>
              <a:gd name="connsiteX16" fmla="*/ 6284964 w 6426948"/>
              <a:gd name="connsiteY16" fmla="*/ 1305078 h 3043903"/>
              <a:gd name="connsiteX17" fmla="*/ 5790318 w 6426948"/>
              <a:gd name="connsiteY17" fmla="*/ 1427363 h 3043903"/>
              <a:gd name="connsiteX18" fmla="*/ 5154392 w 6426948"/>
              <a:gd name="connsiteY18" fmla="*/ 1466850 h 3043903"/>
              <a:gd name="connsiteX19" fmla="*/ 4325717 w 6426948"/>
              <a:gd name="connsiteY19" fmla="*/ 1609725 h 3043903"/>
              <a:gd name="connsiteX20" fmla="*/ 3039842 w 6426948"/>
              <a:gd name="connsiteY20" fmla="*/ 1562100 h 3043903"/>
              <a:gd name="connsiteX21" fmla="*/ 2049242 w 6426948"/>
              <a:gd name="connsiteY21" fmla="*/ 1400175 h 3043903"/>
              <a:gd name="connsiteX22" fmla="*/ 1201517 w 6426948"/>
              <a:gd name="connsiteY22" fmla="*/ 1123950 h 3043903"/>
              <a:gd name="connsiteX23" fmla="*/ 668117 w 6426948"/>
              <a:gd name="connsiteY23" fmla="*/ 590550 h 3043903"/>
              <a:gd name="connsiteX24" fmla="*/ 830042 w 6426948"/>
              <a:gd name="connsiteY24" fmla="*/ 171450 h 3043903"/>
              <a:gd name="connsiteX25" fmla="*/ 1744442 w 6426948"/>
              <a:gd name="connsiteY25" fmla="*/ 0 h 3043903"/>
              <a:gd name="connsiteX0" fmla="*/ 1698882 w 6325082"/>
              <a:gd name="connsiteY0" fmla="*/ 3043753 h 3043903"/>
              <a:gd name="connsiteX1" fmla="*/ 417043 w 6325082"/>
              <a:gd name="connsiteY1" fmla="*/ 2669189 h 3043903"/>
              <a:gd name="connsiteX2" fmla="*/ 641376 w 6325082"/>
              <a:gd name="connsiteY2" fmla="*/ 2123261 h 3043903"/>
              <a:gd name="connsiteX3" fmla="*/ 2574122 w 6325082"/>
              <a:gd name="connsiteY3" fmla="*/ 1873170 h 3043903"/>
              <a:gd name="connsiteX4" fmla="*/ 4660689 w 6325082"/>
              <a:gd name="connsiteY4" fmla="*/ 1858189 h 3043903"/>
              <a:gd name="connsiteX5" fmla="*/ 5792743 w 6325082"/>
              <a:gd name="connsiteY5" fmla="*/ 2254412 h 3043903"/>
              <a:gd name="connsiteX6" fmla="*/ 5373052 w 6325082"/>
              <a:gd name="connsiteY6" fmla="*/ 2667000 h 3043903"/>
              <a:gd name="connsiteX7" fmla="*/ 4112320 w 6325082"/>
              <a:gd name="connsiteY7" fmla="*/ 2880619 h 3043903"/>
              <a:gd name="connsiteX8" fmla="*/ 2723092 w 6325082"/>
              <a:gd name="connsiteY8" fmla="*/ 2743200 h 3043903"/>
              <a:gd name="connsiteX9" fmla="*/ 1200926 w 6325082"/>
              <a:gd name="connsiteY9" fmla="*/ 2283559 h 3043903"/>
              <a:gd name="connsiteX10" fmla="*/ 27339 w 6325082"/>
              <a:gd name="connsiteY10" fmla="*/ 1577894 h 3043903"/>
              <a:gd name="connsiteX11" fmla="*/ 528498 w 6325082"/>
              <a:gd name="connsiteY11" fmla="*/ 1043108 h 3043903"/>
              <a:gd name="connsiteX12" fmla="*/ 2234652 w 6325082"/>
              <a:gd name="connsiteY12" fmla="*/ 735053 h 3043903"/>
              <a:gd name="connsiteX13" fmla="*/ 3906379 w 6325082"/>
              <a:gd name="connsiteY13" fmla="*/ 627837 h 3043903"/>
              <a:gd name="connsiteX14" fmla="*/ 5240470 w 6325082"/>
              <a:gd name="connsiteY14" fmla="*/ 634107 h 3043903"/>
              <a:gd name="connsiteX15" fmla="*/ 6204701 w 6325082"/>
              <a:gd name="connsiteY15" fmla="*/ 844726 h 3043903"/>
              <a:gd name="connsiteX16" fmla="*/ 6284964 w 6325082"/>
              <a:gd name="connsiteY16" fmla="*/ 1305078 h 3043903"/>
              <a:gd name="connsiteX17" fmla="*/ 5790318 w 6325082"/>
              <a:gd name="connsiteY17" fmla="*/ 1427363 h 3043903"/>
              <a:gd name="connsiteX18" fmla="*/ 5154392 w 6325082"/>
              <a:gd name="connsiteY18" fmla="*/ 1466850 h 3043903"/>
              <a:gd name="connsiteX19" fmla="*/ 4325717 w 6325082"/>
              <a:gd name="connsiteY19" fmla="*/ 1609725 h 3043903"/>
              <a:gd name="connsiteX20" fmla="*/ 3039842 w 6325082"/>
              <a:gd name="connsiteY20" fmla="*/ 1562100 h 3043903"/>
              <a:gd name="connsiteX21" fmla="*/ 2049242 w 6325082"/>
              <a:gd name="connsiteY21" fmla="*/ 1400175 h 3043903"/>
              <a:gd name="connsiteX22" fmla="*/ 1201517 w 6325082"/>
              <a:gd name="connsiteY22" fmla="*/ 1123950 h 3043903"/>
              <a:gd name="connsiteX23" fmla="*/ 668117 w 6325082"/>
              <a:gd name="connsiteY23" fmla="*/ 590550 h 3043903"/>
              <a:gd name="connsiteX24" fmla="*/ 830042 w 6325082"/>
              <a:gd name="connsiteY24" fmla="*/ 171450 h 3043903"/>
              <a:gd name="connsiteX25" fmla="*/ 1744442 w 6325082"/>
              <a:gd name="connsiteY25" fmla="*/ 0 h 3043903"/>
              <a:gd name="connsiteX0" fmla="*/ 1698882 w 6323099"/>
              <a:gd name="connsiteY0" fmla="*/ 3043753 h 3043903"/>
              <a:gd name="connsiteX1" fmla="*/ 417043 w 6323099"/>
              <a:gd name="connsiteY1" fmla="*/ 2669189 h 3043903"/>
              <a:gd name="connsiteX2" fmla="*/ 641376 w 6323099"/>
              <a:gd name="connsiteY2" fmla="*/ 2123261 h 3043903"/>
              <a:gd name="connsiteX3" fmla="*/ 2574122 w 6323099"/>
              <a:gd name="connsiteY3" fmla="*/ 1873170 h 3043903"/>
              <a:gd name="connsiteX4" fmla="*/ 4660689 w 6323099"/>
              <a:gd name="connsiteY4" fmla="*/ 1858189 h 3043903"/>
              <a:gd name="connsiteX5" fmla="*/ 5792743 w 6323099"/>
              <a:gd name="connsiteY5" fmla="*/ 2254412 h 3043903"/>
              <a:gd name="connsiteX6" fmla="*/ 5373052 w 6323099"/>
              <a:gd name="connsiteY6" fmla="*/ 2667000 h 3043903"/>
              <a:gd name="connsiteX7" fmla="*/ 4112320 w 6323099"/>
              <a:gd name="connsiteY7" fmla="*/ 2880619 h 3043903"/>
              <a:gd name="connsiteX8" fmla="*/ 2723092 w 6323099"/>
              <a:gd name="connsiteY8" fmla="*/ 2743200 h 3043903"/>
              <a:gd name="connsiteX9" fmla="*/ 1200926 w 6323099"/>
              <a:gd name="connsiteY9" fmla="*/ 2283559 h 3043903"/>
              <a:gd name="connsiteX10" fmla="*/ 27339 w 6323099"/>
              <a:gd name="connsiteY10" fmla="*/ 1577894 h 3043903"/>
              <a:gd name="connsiteX11" fmla="*/ 528498 w 6323099"/>
              <a:gd name="connsiteY11" fmla="*/ 1043108 h 3043903"/>
              <a:gd name="connsiteX12" fmla="*/ 2234652 w 6323099"/>
              <a:gd name="connsiteY12" fmla="*/ 735053 h 3043903"/>
              <a:gd name="connsiteX13" fmla="*/ 3906379 w 6323099"/>
              <a:gd name="connsiteY13" fmla="*/ 627837 h 3043903"/>
              <a:gd name="connsiteX14" fmla="*/ 5240470 w 6323099"/>
              <a:gd name="connsiteY14" fmla="*/ 634107 h 3043903"/>
              <a:gd name="connsiteX15" fmla="*/ 6204701 w 6323099"/>
              <a:gd name="connsiteY15" fmla="*/ 844726 h 3043903"/>
              <a:gd name="connsiteX16" fmla="*/ 6284964 w 6323099"/>
              <a:gd name="connsiteY16" fmla="*/ 1305078 h 3043903"/>
              <a:gd name="connsiteX17" fmla="*/ 5817473 w 6323099"/>
              <a:gd name="connsiteY17" fmla="*/ 1468719 h 3043903"/>
              <a:gd name="connsiteX18" fmla="*/ 5154392 w 6323099"/>
              <a:gd name="connsiteY18" fmla="*/ 1466850 h 3043903"/>
              <a:gd name="connsiteX19" fmla="*/ 4325717 w 6323099"/>
              <a:gd name="connsiteY19" fmla="*/ 1609725 h 3043903"/>
              <a:gd name="connsiteX20" fmla="*/ 3039842 w 6323099"/>
              <a:gd name="connsiteY20" fmla="*/ 1562100 h 3043903"/>
              <a:gd name="connsiteX21" fmla="*/ 2049242 w 6323099"/>
              <a:gd name="connsiteY21" fmla="*/ 1400175 h 3043903"/>
              <a:gd name="connsiteX22" fmla="*/ 1201517 w 6323099"/>
              <a:gd name="connsiteY22" fmla="*/ 1123950 h 3043903"/>
              <a:gd name="connsiteX23" fmla="*/ 668117 w 6323099"/>
              <a:gd name="connsiteY23" fmla="*/ 590550 h 3043903"/>
              <a:gd name="connsiteX24" fmla="*/ 830042 w 6323099"/>
              <a:gd name="connsiteY24" fmla="*/ 171450 h 3043903"/>
              <a:gd name="connsiteX25" fmla="*/ 1744442 w 6323099"/>
              <a:gd name="connsiteY25" fmla="*/ 0 h 3043903"/>
              <a:gd name="connsiteX0" fmla="*/ 1698882 w 6323099"/>
              <a:gd name="connsiteY0" fmla="*/ 3043753 h 3043903"/>
              <a:gd name="connsiteX1" fmla="*/ 417043 w 6323099"/>
              <a:gd name="connsiteY1" fmla="*/ 2669189 h 3043903"/>
              <a:gd name="connsiteX2" fmla="*/ 641376 w 6323099"/>
              <a:gd name="connsiteY2" fmla="*/ 2123261 h 3043903"/>
              <a:gd name="connsiteX3" fmla="*/ 2574122 w 6323099"/>
              <a:gd name="connsiteY3" fmla="*/ 1873170 h 3043903"/>
              <a:gd name="connsiteX4" fmla="*/ 4660689 w 6323099"/>
              <a:gd name="connsiteY4" fmla="*/ 1858189 h 3043903"/>
              <a:gd name="connsiteX5" fmla="*/ 5792743 w 6323099"/>
              <a:gd name="connsiteY5" fmla="*/ 2254412 h 3043903"/>
              <a:gd name="connsiteX6" fmla="*/ 5373052 w 6323099"/>
              <a:gd name="connsiteY6" fmla="*/ 2667000 h 3043903"/>
              <a:gd name="connsiteX7" fmla="*/ 4112320 w 6323099"/>
              <a:gd name="connsiteY7" fmla="*/ 2880619 h 3043903"/>
              <a:gd name="connsiteX8" fmla="*/ 2723092 w 6323099"/>
              <a:gd name="connsiteY8" fmla="*/ 2743200 h 3043903"/>
              <a:gd name="connsiteX9" fmla="*/ 1200926 w 6323099"/>
              <a:gd name="connsiteY9" fmla="*/ 2283559 h 3043903"/>
              <a:gd name="connsiteX10" fmla="*/ 27339 w 6323099"/>
              <a:gd name="connsiteY10" fmla="*/ 1577894 h 3043903"/>
              <a:gd name="connsiteX11" fmla="*/ 528498 w 6323099"/>
              <a:gd name="connsiteY11" fmla="*/ 1043108 h 3043903"/>
              <a:gd name="connsiteX12" fmla="*/ 2234652 w 6323099"/>
              <a:gd name="connsiteY12" fmla="*/ 735053 h 3043903"/>
              <a:gd name="connsiteX13" fmla="*/ 3906379 w 6323099"/>
              <a:gd name="connsiteY13" fmla="*/ 627837 h 3043903"/>
              <a:gd name="connsiteX14" fmla="*/ 5240470 w 6323099"/>
              <a:gd name="connsiteY14" fmla="*/ 634107 h 3043903"/>
              <a:gd name="connsiteX15" fmla="*/ 6204701 w 6323099"/>
              <a:gd name="connsiteY15" fmla="*/ 844726 h 3043903"/>
              <a:gd name="connsiteX16" fmla="*/ 6284964 w 6323099"/>
              <a:gd name="connsiteY16" fmla="*/ 1305078 h 3043903"/>
              <a:gd name="connsiteX17" fmla="*/ 5817473 w 6323099"/>
              <a:gd name="connsiteY17" fmla="*/ 1468719 h 3043903"/>
              <a:gd name="connsiteX18" fmla="*/ 5127239 w 6323099"/>
              <a:gd name="connsiteY18" fmla="*/ 1590916 h 3043903"/>
              <a:gd name="connsiteX19" fmla="*/ 4325717 w 6323099"/>
              <a:gd name="connsiteY19" fmla="*/ 1609725 h 3043903"/>
              <a:gd name="connsiteX20" fmla="*/ 3039842 w 6323099"/>
              <a:gd name="connsiteY20" fmla="*/ 1562100 h 3043903"/>
              <a:gd name="connsiteX21" fmla="*/ 2049242 w 6323099"/>
              <a:gd name="connsiteY21" fmla="*/ 1400175 h 3043903"/>
              <a:gd name="connsiteX22" fmla="*/ 1201517 w 6323099"/>
              <a:gd name="connsiteY22" fmla="*/ 1123950 h 3043903"/>
              <a:gd name="connsiteX23" fmla="*/ 668117 w 6323099"/>
              <a:gd name="connsiteY23" fmla="*/ 590550 h 3043903"/>
              <a:gd name="connsiteX24" fmla="*/ 830042 w 6323099"/>
              <a:gd name="connsiteY24" fmla="*/ 171450 h 3043903"/>
              <a:gd name="connsiteX25" fmla="*/ 1744442 w 6323099"/>
              <a:gd name="connsiteY25" fmla="*/ 0 h 3043903"/>
              <a:gd name="connsiteX0" fmla="*/ 1698882 w 6292017"/>
              <a:gd name="connsiteY0" fmla="*/ 3043753 h 3043903"/>
              <a:gd name="connsiteX1" fmla="*/ 417043 w 6292017"/>
              <a:gd name="connsiteY1" fmla="*/ 2669189 h 3043903"/>
              <a:gd name="connsiteX2" fmla="*/ 641376 w 6292017"/>
              <a:gd name="connsiteY2" fmla="*/ 2123261 h 3043903"/>
              <a:gd name="connsiteX3" fmla="*/ 2574122 w 6292017"/>
              <a:gd name="connsiteY3" fmla="*/ 1873170 h 3043903"/>
              <a:gd name="connsiteX4" fmla="*/ 4660689 w 6292017"/>
              <a:gd name="connsiteY4" fmla="*/ 1858189 h 3043903"/>
              <a:gd name="connsiteX5" fmla="*/ 5792743 w 6292017"/>
              <a:gd name="connsiteY5" fmla="*/ 2254412 h 3043903"/>
              <a:gd name="connsiteX6" fmla="*/ 5373052 w 6292017"/>
              <a:gd name="connsiteY6" fmla="*/ 2667000 h 3043903"/>
              <a:gd name="connsiteX7" fmla="*/ 4112320 w 6292017"/>
              <a:gd name="connsiteY7" fmla="*/ 2880619 h 3043903"/>
              <a:gd name="connsiteX8" fmla="*/ 2723092 w 6292017"/>
              <a:gd name="connsiteY8" fmla="*/ 2743200 h 3043903"/>
              <a:gd name="connsiteX9" fmla="*/ 1200926 w 6292017"/>
              <a:gd name="connsiteY9" fmla="*/ 2283559 h 3043903"/>
              <a:gd name="connsiteX10" fmla="*/ 27339 w 6292017"/>
              <a:gd name="connsiteY10" fmla="*/ 1577894 h 3043903"/>
              <a:gd name="connsiteX11" fmla="*/ 528498 w 6292017"/>
              <a:gd name="connsiteY11" fmla="*/ 1043108 h 3043903"/>
              <a:gd name="connsiteX12" fmla="*/ 2234652 w 6292017"/>
              <a:gd name="connsiteY12" fmla="*/ 735053 h 3043903"/>
              <a:gd name="connsiteX13" fmla="*/ 3906379 w 6292017"/>
              <a:gd name="connsiteY13" fmla="*/ 627837 h 3043903"/>
              <a:gd name="connsiteX14" fmla="*/ 5240470 w 6292017"/>
              <a:gd name="connsiteY14" fmla="*/ 634107 h 3043903"/>
              <a:gd name="connsiteX15" fmla="*/ 6204701 w 6292017"/>
              <a:gd name="connsiteY15" fmla="*/ 844726 h 3043903"/>
              <a:gd name="connsiteX16" fmla="*/ 6230653 w 6292017"/>
              <a:gd name="connsiteY16" fmla="*/ 1274061 h 3043903"/>
              <a:gd name="connsiteX17" fmla="*/ 5817473 w 6292017"/>
              <a:gd name="connsiteY17" fmla="*/ 1468719 h 3043903"/>
              <a:gd name="connsiteX18" fmla="*/ 5127239 w 6292017"/>
              <a:gd name="connsiteY18" fmla="*/ 1590916 h 3043903"/>
              <a:gd name="connsiteX19" fmla="*/ 4325717 w 6292017"/>
              <a:gd name="connsiteY19" fmla="*/ 1609725 h 3043903"/>
              <a:gd name="connsiteX20" fmla="*/ 3039842 w 6292017"/>
              <a:gd name="connsiteY20" fmla="*/ 1562100 h 3043903"/>
              <a:gd name="connsiteX21" fmla="*/ 2049242 w 6292017"/>
              <a:gd name="connsiteY21" fmla="*/ 1400175 h 3043903"/>
              <a:gd name="connsiteX22" fmla="*/ 1201517 w 6292017"/>
              <a:gd name="connsiteY22" fmla="*/ 1123950 h 3043903"/>
              <a:gd name="connsiteX23" fmla="*/ 668117 w 6292017"/>
              <a:gd name="connsiteY23" fmla="*/ 590550 h 3043903"/>
              <a:gd name="connsiteX24" fmla="*/ 830042 w 6292017"/>
              <a:gd name="connsiteY24" fmla="*/ 171450 h 3043903"/>
              <a:gd name="connsiteX25" fmla="*/ 1744442 w 6292017"/>
              <a:gd name="connsiteY25" fmla="*/ 0 h 3043903"/>
              <a:gd name="connsiteX0" fmla="*/ 1698882 w 6292019"/>
              <a:gd name="connsiteY0" fmla="*/ 3043753 h 3043903"/>
              <a:gd name="connsiteX1" fmla="*/ 417043 w 6292019"/>
              <a:gd name="connsiteY1" fmla="*/ 2669189 h 3043903"/>
              <a:gd name="connsiteX2" fmla="*/ 641376 w 6292019"/>
              <a:gd name="connsiteY2" fmla="*/ 2123261 h 3043903"/>
              <a:gd name="connsiteX3" fmla="*/ 2574122 w 6292019"/>
              <a:gd name="connsiteY3" fmla="*/ 1873170 h 3043903"/>
              <a:gd name="connsiteX4" fmla="*/ 4660689 w 6292019"/>
              <a:gd name="connsiteY4" fmla="*/ 1858189 h 3043903"/>
              <a:gd name="connsiteX5" fmla="*/ 5792743 w 6292019"/>
              <a:gd name="connsiteY5" fmla="*/ 2254412 h 3043903"/>
              <a:gd name="connsiteX6" fmla="*/ 5373052 w 6292019"/>
              <a:gd name="connsiteY6" fmla="*/ 2667000 h 3043903"/>
              <a:gd name="connsiteX7" fmla="*/ 4112320 w 6292019"/>
              <a:gd name="connsiteY7" fmla="*/ 2880619 h 3043903"/>
              <a:gd name="connsiteX8" fmla="*/ 2723092 w 6292019"/>
              <a:gd name="connsiteY8" fmla="*/ 2743200 h 3043903"/>
              <a:gd name="connsiteX9" fmla="*/ 1200926 w 6292019"/>
              <a:gd name="connsiteY9" fmla="*/ 2283559 h 3043903"/>
              <a:gd name="connsiteX10" fmla="*/ 27339 w 6292019"/>
              <a:gd name="connsiteY10" fmla="*/ 1577894 h 3043903"/>
              <a:gd name="connsiteX11" fmla="*/ 528498 w 6292019"/>
              <a:gd name="connsiteY11" fmla="*/ 1043108 h 3043903"/>
              <a:gd name="connsiteX12" fmla="*/ 2234652 w 6292019"/>
              <a:gd name="connsiteY12" fmla="*/ 735053 h 3043903"/>
              <a:gd name="connsiteX13" fmla="*/ 3906379 w 6292019"/>
              <a:gd name="connsiteY13" fmla="*/ 627837 h 3043903"/>
              <a:gd name="connsiteX14" fmla="*/ 5240470 w 6292019"/>
              <a:gd name="connsiteY14" fmla="*/ 634107 h 3043903"/>
              <a:gd name="connsiteX15" fmla="*/ 6204701 w 6292019"/>
              <a:gd name="connsiteY15" fmla="*/ 844726 h 3043903"/>
              <a:gd name="connsiteX16" fmla="*/ 6230653 w 6292019"/>
              <a:gd name="connsiteY16" fmla="*/ 1274061 h 3043903"/>
              <a:gd name="connsiteX17" fmla="*/ 5817473 w 6292019"/>
              <a:gd name="connsiteY17" fmla="*/ 1468719 h 3043903"/>
              <a:gd name="connsiteX18" fmla="*/ 5127239 w 6292019"/>
              <a:gd name="connsiteY18" fmla="*/ 1590916 h 3043903"/>
              <a:gd name="connsiteX19" fmla="*/ 4325717 w 6292019"/>
              <a:gd name="connsiteY19" fmla="*/ 1609725 h 3043903"/>
              <a:gd name="connsiteX20" fmla="*/ 3039842 w 6292019"/>
              <a:gd name="connsiteY20" fmla="*/ 1562100 h 3043903"/>
              <a:gd name="connsiteX21" fmla="*/ 1859156 w 6292019"/>
              <a:gd name="connsiteY21" fmla="*/ 1431191 h 3043903"/>
              <a:gd name="connsiteX22" fmla="*/ 1201517 w 6292019"/>
              <a:gd name="connsiteY22" fmla="*/ 1123950 h 3043903"/>
              <a:gd name="connsiteX23" fmla="*/ 668117 w 6292019"/>
              <a:gd name="connsiteY23" fmla="*/ 590550 h 3043903"/>
              <a:gd name="connsiteX24" fmla="*/ 830042 w 6292019"/>
              <a:gd name="connsiteY24" fmla="*/ 171450 h 3043903"/>
              <a:gd name="connsiteX25" fmla="*/ 1744442 w 6292019"/>
              <a:gd name="connsiteY25" fmla="*/ 0 h 3043903"/>
              <a:gd name="connsiteX0" fmla="*/ 1698882 w 6292017"/>
              <a:gd name="connsiteY0" fmla="*/ 3043753 h 3043903"/>
              <a:gd name="connsiteX1" fmla="*/ 417043 w 6292017"/>
              <a:gd name="connsiteY1" fmla="*/ 2669189 h 3043903"/>
              <a:gd name="connsiteX2" fmla="*/ 641376 w 6292017"/>
              <a:gd name="connsiteY2" fmla="*/ 2123261 h 3043903"/>
              <a:gd name="connsiteX3" fmla="*/ 2574122 w 6292017"/>
              <a:gd name="connsiteY3" fmla="*/ 1873170 h 3043903"/>
              <a:gd name="connsiteX4" fmla="*/ 4660689 w 6292017"/>
              <a:gd name="connsiteY4" fmla="*/ 1858189 h 3043903"/>
              <a:gd name="connsiteX5" fmla="*/ 5792743 w 6292017"/>
              <a:gd name="connsiteY5" fmla="*/ 2254412 h 3043903"/>
              <a:gd name="connsiteX6" fmla="*/ 5373052 w 6292017"/>
              <a:gd name="connsiteY6" fmla="*/ 2667000 h 3043903"/>
              <a:gd name="connsiteX7" fmla="*/ 4112320 w 6292017"/>
              <a:gd name="connsiteY7" fmla="*/ 2880619 h 3043903"/>
              <a:gd name="connsiteX8" fmla="*/ 2723092 w 6292017"/>
              <a:gd name="connsiteY8" fmla="*/ 2743200 h 3043903"/>
              <a:gd name="connsiteX9" fmla="*/ 1200926 w 6292017"/>
              <a:gd name="connsiteY9" fmla="*/ 2283559 h 3043903"/>
              <a:gd name="connsiteX10" fmla="*/ 27339 w 6292017"/>
              <a:gd name="connsiteY10" fmla="*/ 1577894 h 3043903"/>
              <a:gd name="connsiteX11" fmla="*/ 528498 w 6292017"/>
              <a:gd name="connsiteY11" fmla="*/ 1043108 h 3043903"/>
              <a:gd name="connsiteX12" fmla="*/ 2234652 w 6292017"/>
              <a:gd name="connsiteY12" fmla="*/ 735053 h 3043903"/>
              <a:gd name="connsiteX13" fmla="*/ 3906379 w 6292017"/>
              <a:gd name="connsiteY13" fmla="*/ 627837 h 3043903"/>
              <a:gd name="connsiteX14" fmla="*/ 5240470 w 6292017"/>
              <a:gd name="connsiteY14" fmla="*/ 634107 h 3043903"/>
              <a:gd name="connsiteX15" fmla="*/ 6204701 w 6292017"/>
              <a:gd name="connsiteY15" fmla="*/ 844726 h 3043903"/>
              <a:gd name="connsiteX16" fmla="*/ 6230653 w 6292017"/>
              <a:gd name="connsiteY16" fmla="*/ 1274061 h 3043903"/>
              <a:gd name="connsiteX17" fmla="*/ 5817473 w 6292017"/>
              <a:gd name="connsiteY17" fmla="*/ 1468719 h 3043903"/>
              <a:gd name="connsiteX18" fmla="*/ 5127239 w 6292017"/>
              <a:gd name="connsiteY18" fmla="*/ 1590916 h 3043903"/>
              <a:gd name="connsiteX19" fmla="*/ 4325717 w 6292017"/>
              <a:gd name="connsiteY19" fmla="*/ 1609725 h 3043903"/>
              <a:gd name="connsiteX20" fmla="*/ 3039842 w 6292017"/>
              <a:gd name="connsiteY20" fmla="*/ 1562100 h 3043903"/>
              <a:gd name="connsiteX21" fmla="*/ 1859156 w 6292017"/>
              <a:gd name="connsiteY21" fmla="*/ 1431191 h 3043903"/>
              <a:gd name="connsiteX22" fmla="*/ 984274 w 6292017"/>
              <a:gd name="connsiteY22" fmla="*/ 1072256 h 3043903"/>
              <a:gd name="connsiteX23" fmla="*/ 668117 w 6292017"/>
              <a:gd name="connsiteY23" fmla="*/ 590550 h 3043903"/>
              <a:gd name="connsiteX24" fmla="*/ 830042 w 6292017"/>
              <a:gd name="connsiteY24" fmla="*/ 171450 h 3043903"/>
              <a:gd name="connsiteX25" fmla="*/ 1744442 w 6292017"/>
              <a:gd name="connsiteY25" fmla="*/ 0 h 3043903"/>
              <a:gd name="connsiteX0" fmla="*/ 1698882 w 6292019"/>
              <a:gd name="connsiteY0" fmla="*/ 3043753 h 3043903"/>
              <a:gd name="connsiteX1" fmla="*/ 417043 w 6292019"/>
              <a:gd name="connsiteY1" fmla="*/ 2669189 h 3043903"/>
              <a:gd name="connsiteX2" fmla="*/ 641376 w 6292019"/>
              <a:gd name="connsiteY2" fmla="*/ 2123261 h 3043903"/>
              <a:gd name="connsiteX3" fmla="*/ 2574122 w 6292019"/>
              <a:gd name="connsiteY3" fmla="*/ 1873170 h 3043903"/>
              <a:gd name="connsiteX4" fmla="*/ 4660689 w 6292019"/>
              <a:gd name="connsiteY4" fmla="*/ 1858189 h 3043903"/>
              <a:gd name="connsiteX5" fmla="*/ 5792743 w 6292019"/>
              <a:gd name="connsiteY5" fmla="*/ 2254412 h 3043903"/>
              <a:gd name="connsiteX6" fmla="*/ 5373052 w 6292019"/>
              <a:gd name="connsiteY6" fmla="*/ 2667000 h 3043903"/>
              <a:gd name="connsiteX7" fmla="*/ 4112320 w 6292019"/>
              <a:gd name="connsiteY7" fmla="*/ 2880619 h 3043903"/>
              <a:gd name="connsiteX8" fmla="*/ 2723092 w 6292019"/>
              <a:gd name="connsiteY8" fmla="*/ 2743200 h 3043903"/>
              <a:gd name="connsiteX9" fmla="*/ 1200926 w 6292019"/>
              <a:gd name="connsiteY9" fmla="*/ 2283559 h 3043903"/>
              <a:gd name="connsiteX10" fmla="*/ 27339 w 6292019"/>
              <a:gd name="connsiteY10" fmla="*/ 1577894 h 3043903"/>
              <a:gd name="connsiteX11" fmla="*/ 528498 w 6292019"/>
              <a:gd name="connsiteY11" fmla="*/ 1043108 h 3043903"/>
              <a:gd name="connsiteX12" fmla="*/ 2234652 w 6292019"/>
              <a:gd name="connsiteY12" fmla="*/ 735053 h 3043903"/>
              <a:gd name="connsiteX13" fmla="*/ 3906379 w 6292019"/>
              <a:gd name="connsiteY13" fmla="*/ 627837 h 3043903"/>
              <a:gd name="connsiteX14" fmla="*/ 5240470 w 6292019"/>
              <a:gd name="connsiteY14" fmla="*/ 634107 h 3043903"/>
              <a:gd name="connsiteX15" fmla="*/ 6204701 w 6292019"/>
              <a:gd name="connsiteY15" fmla="*/ 844726 h 3043903"/>
              <a:gd name="connsiteX16" fmla="*/ 6230653 w 6292019"/>
              <a:gd name="connsiteY16" fmla="*/ 1274061 h 3043903"/>
              <a:gd name="connsiteX17" fmla="*/ 5817473 w 6292019"/>
              <a:gd name="connsiteY17" fmla="*/ 1468719 h 3043903"/>
              <a:gd name="connsiteX18" fmla="*/ 5127239 w 6292019"/>
              <a:gd name="connsiteY18" fmla="*/ 1590916 h 3043903"/>
              <a:gd name="connsiteX19" fmla="*/ 4325717 w 6292019"/>
              <a:gd name="connsiteY19" fmla="*/ 1609725 h 3043903"/>
              <a:gd name="connsiteX20" fmla="*/ 3039842 w 6292019"/>
              <a:gd name="connsiteY20" fmla="*/ 1562100 h 3043903"/>
              <a:gd name="connsiteX21" fmla="*/ 1859156 w 6292019"/>
              <a:gd name="connsiteY21" fmla="*/ 1400175 h 3043903"/>
              <a:gd name="connsiteX22" fmla="*/ 984274 w 6292019"/>
              <a:gd name="connsiteY22" fmla="*/ 1072256 h 3043903"/>
              <a:gd name="connsiteX23" fmla="*/ 668117 w 6292019"/>
              <a:gd name="connsiteY23" fmla="*/ 590550 h 3043903"/>
              <a:gd name="connsiteX24" fmla="*/ 830042 w 6292019"/>
              <a:gd name="connsiteY24" fmla="*/ 171450 h 3043903"/>
              <a:gd name="connsiteX25" fmla="*/ 1744442 w 6292019"/>
              <a:gd name="connsiteY25" fmla="*/ 0 h 3043903"/>
              <a:gd name="connsiteX0" fmla="*/ 1698882 w 6292017"/>
              <a:gd name="connsiteY0" fmla="*/ 3043753 h 3043903"/>
              <a:gd name="connsiteX1" fmla="*/ 417043 w 6292017"/>
              <a:gd name="connsiteY1" fmla="*/ 2669189 h 3043903"/>
              <a:gd name="connsiteX2" fmla="*/ 641376 w 6292017"/>
              <a:gd name="connsiteY2" fmla="*/ 2123261 h 3043903"/>
              <a:gd name="connsiteX3" fmla="*/ 2574122 w 6292017"/>
              <a:gd name="connsiteY3" fmla="*/ 1873170 h 3043903"/>
              <a:gd name="connsiteX4" fmla="*/ 4660689 w 6292017"/>
              <a:gd name="connsiteY4" fmla="*/ 1858189 h 3043903"/>
              <a:gd name="connsiteX5" fmla="*/ 5792743 w 6292017"/>
              <a:gd name="connsiteY5" fmla="*/ 2254412 h 3043903"/>
              <a:gd name="connsiteX6" fmla="*/ 5373052 w 6292017"/>
              <a:gd name="connsiteY6" fmla="*/ 2667000 h 3043903"/>
              <a:gd name="connsiteX7" fmla="*/ 4112320 w 6292017"/>
              <a:gd name="connsiteY7" fmla="*/ 2880619 h 3043903"/>
              <a:gd name="connsiteX8" fmla="*/ 2723092 w 6292017"/>
              <a:gd name="connsiteY8" fmla="*/ 2743200 h 3043903"/>
              <a:gd name="connsiteX9" fmla="*/ 1200926 w 6292017"/>
              <a:gd name="connsiteY9" fmla="*/ 2283559 h 3043903"/>
              <a:gd name="connsiteX10" fmla="*/ 27339 w 6292017"/>
              <a:gd name="connsiteY10" fmla="*/ 1577894 h 3043903"/>
              <a:gd name="connsiteX11" fmla="*/ 528498 w 6292017"/>
              <a:gd name="connsiteY11" fmla="*/ 1043108 h 3043903"/>
              <a:gd name="connsiteX12" fmla="*/ 2234652 w 6292017"/>
              <a:gd name="connsiteY12" fmla="*/ 735053 h 3043903"/>
              <a:gd name="connsiteX13" fmla="*/ 3906379 w 6292017"/>
              <a:gd name="connsiteY13" fmla="*/ 627837 h 3043903"/>
              <a:gd name="connsiteX14" fmla="*/ 5240470 w 6292017"/>
              <a:gd name="connsiteY14" fmla="*/ 634107 h 3043903"/>
              <a:gd name="connsiteX15" fmla="*/ 6204701 w 6292017"/>
              <a:gd name="connsiteY15" fmla="*/ 844726 h 3043903"/>
              <a:gd name="connsiteX16" fmla="*/ 6230653 w 6292017"/>
              <a:gd name="connsiteY16" fmla="*/ 1274061 h 3043903"/>
              <a:gd name="connsiteX17" fmla="*/ 5817473 w 6292017"/>
              <a:gd name="connsiteY17" fmla="*/ 1468719 h 3043903"/>
              <a:gd name="connsiteX18" fmla="*/ 5127239 w 6292017"/>
              <a:gd name="connsiteY18" fmla="*/ 1590916 h 3043903"/>
              <a:gd name="connsiteX19" fmla="*/ 4325717 w 6292017"/>
              <a:gd name="connsiteY19" fmla="*/ 1609725 h 3043903"/>
              <a:gd name="connsiteX20" fmla="*/ 3039842 w 6292017"/>
              <a:gd name="connsiteY20" fmla="*/ 1562100 h 3043903"/>
              <a:gd name="connsiteX21" fmla="*/ 1859156 w 6292017"/>
              <a:gd name="connsiteY21" fmla="*/ 1400175 h 3043903"/>
              <a:gd name="connsiteX22" fmla="*/ 1038585 w 6292017"/>
              <a:gd name="connsiteY22" fmla="*/ 1041240 h 3043903"/>
              <a:gd name="connsiteX23" fmla="*/ 668117 w 6292017"/>
              <a:gd name="connsiteY23" fmla="*/ 590550 h 3043903"/>
              <a:gd name="connsiteX24" fmla="*/ 830042 w 6292017"/>
              <a:gd name="connsiteY24" fmla="*/ 171450 h 3043903"/>
              <a:gd name="connsiteX25" fmla="*/ 1744442 w 6292017"/>
              <a:gd name="connsiteY25" fmla="*/ 0 h 3043903"/>
              <a:gd name="connsiteX0" fmla="*/ 1698882 w 6292019"/>
              <a:gd name="connsiteY0" fmla="*/ 3043753 h 3043903"/>
              <a:gd name="connsiteX1" fmla="*/ 417043 w 6292019"/>
              <a:gd name="connsiteY1" fmla="*/ 2669189 h 3043903"/>
              <a:gd name="connsiteX2" fmla="*/ 641376 w 6292019"/>
              <a:gd name="connsiteY2" fmla="*/ 2123261 h 3043903"/>
              <a:gd name="connsiteX3" fmla="*/ 2574122 w 6292019"/>
              <a:gd name="connsiteY3" fmla="*/ 1873170 h 3043903"/>
              <a:gd name="connsiteX4" fmla="*/ 4660689 w 6292019"/>
              <a:gd name="connsiteY4" fmla="*/ 1858189 h 3043903"/>
              <a:gd name="connsiteX5" fmla="*/ 5792743 w 6292019"/>
              <a:gd name="connsiteY5" fmla="*/ 2254412 h 3043903"/>
              <a:gd name="connsiteX6" fmla="*/ 5373052 w 6292019"/>
              <a:gd name="connsiteY6" fmla="*/ 2667000 h 3043903"/>
              <a:gd name="connsiteX7" fmla="*/ 4112320 w 6292019"/>
              <a:gd name="connsiteY7" fmla="*/ 2880619 h 3043903"/>
              <a:gd name="connsiteX8" fmla="*/ 2723092 w 6292019"/>
              <a:gd name="connsiteY8" fmla="*/ 2743200 h 3043903"/>
              <a:gd name="connsiteX9" fmla="*/ 1200926 w 6292019"/>
              <a:gd name="connsiteY9" fmla="*/ 2283559 h 3043903"/>
              <a:gd name="connsiteX10" fmla="*/ 27339 w 6292019"/>
              <a:gd name="connsiteY10" fmla="*/ 1577894 h 3043903"/>
              <a:gd name="connsiteX11" fmla="*/ 528498 w 6292019"/>
              <a:gd name="connsiteY11" fmla="*/ 1043108 h 3043903"/>
              <a:gd name="connsiteX12" fmla="*/ 2234652 w 6292019"/>
              <a:gd name="connsiteY12" fmla="*/ 735053 h 3043903"/>
              <a:gd name="connsiteX13" fmla="*/ 3906379 w 6292019"/>
              <a:gd name="connsiteY13" fmla="*/ 627837 h 3043903"/>
              <a:gd name="connsiteX14" fmla="*/ 5240470 w 6292019"/>
              <a:gd name="connsiteY14" fmla="*/ 634107 h 3043903"/>
              <a:gd name="connsiteX15" fmla="*/ 6204701 w 6292019"/>
              <a:gd name="connsiteY15" fmla="*/ 844726 h 3043903"/>
              <a:gd name="connsiteX16" fmla="*/ 6230653 w 6292019"/>
              <a:gd name="connsiteY16" fmla="*/ 1274061 h 3043903"/>
              <a:gd name="connsiteX17" fmla="*/ 5817473 w 6292019"/>
              <a:gd name="connsiteY17" fmla="*/ 1468719 h 3043903"/>
              <a:gd name="connsiteX18" fmla="*/ 5127239 w 6292019"/>
              <a:gd name="connsiteY18" fmla="*/ 1590916 h 3043903"/>
              <a:gd name="connsiteX19" fmla="*/ 4325717 w 6292019"/>
              <a:gd name="connsiteY19" fmla="*/ 1609725 h 3043903"/>
              <a:gd name="connsiteX20" fmla="*/ 3039842 w 6292019"/>
              <a:gd name="connsiteY20" fmla="*/ 1562100 h 3043903"/>
              <a:gd name="connsiteX21" fmla="*/ 1859156 w 6292019"/>
              <a:gd name="connsiteY21" fmla="*/ 1400175 h 3043903"/>
              <a:gd name="connsiteX22" fmla="*/ 1038585 w 6292019"/>
              <a:gd name="connsiteY22" fmla="*/ 1041240 h 3043903"/>
              <a:gd name="connsiteX23" fmla="*/ 315102 w 6292019"/>
              <a:gd name="connsiteY23" fmla="*/ 528517 h 3043903"/>
              <a:gd name="connsiteX24" fmla="*/ 830042 w 6292019"/>
              <a:gd name="connsiteY24" fmla="*/ 171450 h 3043903"/>
              <a:gd name="connsiteX25" fmla="*/ 1744442 w 6292019"/>
              <a:gd name="connsiteY25" fmla="*/ 0 h 3043903"/>
              <a:gd name="connsiteX0" fmla="*/ 1698882 w 6292017"/>
              <a:gd name="connsiteY0" fmla="*/ 3043753 h 3043903"/>
              <a:gd name="connsiteX1" fmla="*/ 417043 w 6292017"/>
              <a:gd name="connsiteY1" fmla="*/ 2669189 h 3043903"/>
              <a:gd name="connsiteX2" fmla="*/ 641376 w 6292017"/>
              <a:gd name="connsiteY2" fmla="*/ 2123261 h 3043903"/>
              <a:gd name="connsiteX3" fmla="*/ 2574122 w 6292017"/>
              <a:gd name="connsiteY3" fmla="*/ 1873170 h 3043903"/>
              <a:gd name="connsiteX4" fmla="*/ 4660689 w 6292017"/>
              <a:gd name="connsiteY4" fmla="*/ 1858189 h 3043903"/>
              <a:gd name="connsiteX5" fmla="*/ 5792743 w 6292017"/>
              <a:gd name="connsiteY5" fmla="*/ 2254412 h 3043903"/>
              <a:gd name="connsiteX6" fmla="*/ 5373052 w 6292017"/>
              <a:gd name="connsiteY6" fmla="*/ 2667000 h 3043903"/>
              <a:gd name="connsiteX7" fmla="*/ 4112320 w 6292017"/>
              <a:gd name="connsiteY7" fmla="*/ 2880619 h 3043903"/>
              <a:gd name="connsiteX8" fmla="*/ 2723092 w 6292017"/>
              <a:gd name="connsiteY8" fmla="*/ 2743200 h 3043903"/>
              <a:gd name="connsiteX9" fmla="*/ 1200926 w 6292017"/>
              <a:gd name="connsiteY9" fmla="*/ 2283559 h 3043903"/>
              <a:gd name="connsiteX10" fmla="*/ 27339 w 6292017"/>
              <a:gd name="connsiteY10" fmla="*/ 1577894 h 3043903"/>
              <a:gd name="connsiteX11" fmla="*/ 528498 w 6292017"/>
              <a:gd name="connsiteY11" fmla="*/ 1043108 h 3043903"/>
              <a:gd name="connsiteX12" fmla="*/ 2234652 w 6292017"/>
              <a:gd name="connsiteY12" fmla="*/ 735053 h 3043903"/>
              <a:gd name="connsiteX13" fmla="*/ 3906379 w 6292017"/>
              <a:gd name="connsiteY13" fmla="*/ 627837 h 3043903"/>
              <a:gd name="connsiteX14" fmla="*/ 5240470 w 6292017"/>
              <a:gd name="connsiteY14" fmla="*/ 634107 h 3043903"/>
              <a:gd name="connsiteX15" fmla="*/ 6204701 w 6292017"/>
              <a:gd name="connsiteY15" fmla="*/ 844726 h 3043903"/>
              <a:gd name="connsiteX16" fmla="*/ 6230653 w 6292017"/>
              <a:gd name="connsiteY16" fmla="*/ 1274061 h 3043903"/>
              <a:gd name="connsiteX17" fmla="*/ 5817473 w 6292017"/>
              <a:gd name="connsiteY17" fmla="*/ 1468719 h 3043903"/>
              <a:gd name="connsiteX18" fmla="*/ 5127239 w 6292017"/>
              <a:gd name="connsiteY18" fmla="*/ 1590916 h 3043903"/>
              <a:gd name="connsiteX19" fmla="*/ 4325717 w 6292017"/>
              <a:gd name="connsiteY19" fmla="*/ 1609725 h 3043903"/>
              <a:gd name="connsiteX20" fmla="*/ 3039842 w 6292017"/>
              <a:gd name="connsiteY20" fmla="*/ 1562100 h 3043903"/>
              <a:gd name="connsiteX21" fmla="*/ 1859156 w 6292017"/>
              <a:gd name="connsiteY21" fmla="*/ 1400175 h 3043903"/>
              <a:gd name="connsiteX22" fmla="*/ 1038585 w 6292017"/>
              <a:gd name="connsiteY22" fmla="*/ 1041240 h 3043903"/>
              <a:gd name="connsiteX23" fmla="*/ 315102 w 6292017"/>
              <a:gd name="connsiteY23" fmla="*/ 528517 h 3043903"/>
              <a:gd name="connsiteX24" fmla="*/ 992972 w 6292017"/>
              <a:gd name="connsiteY24" fmla="*/ 78400 h 3043903"/>
              <a:gd name="connsiteX25" fmla="*/ 1744442 w 6292017"/>
              <a:gd name="connsiteY25" fmla="*/ 0 h 3043903"/>
              <a:gd name="connsiteX0" fmla="*/ 1698882 w 6292019"/>
              <a:gd name="connsiteY0" fmla="*/ 3043753 h 3043903"/>
              <a:gd name="connsiteX1" fmla="*/ 417043 w 6292019"/>
              <a:gd name="connsiteY1" fmla="*/ 2669189 h 3043903"/>
              <a:gd name="connsiteX2" fmla="*/ 641376 w 6292019"/>
              <a:gd name="connsiteY2" fmla="*/ 2123261 h 3043903"/>
              <a:gd name="connsiteX3" fmla="*/ 2574122 w 6292019"/>
              <a:gd name="connsiteY3" fmla="*/ 1873170 h 3043903"/>
              <a:gd name="connsiteX4" fmla="*/ 4660689 w 6292019"/>
              <a:gd name="connsiteY4" fmla="*/ 1858189 h 3043903"/>
              <a:gd name="connsiteX5" fmla="*/ 5792743 w 6292019"/>
              <a:gd name="connsiteY5" fmla="*/ 2254412 h 3043903"/>
              <a:gd name="connsiteX6" fmla="*/ 5373052 w 6292019"/>
              <a:gd name="connsiteY6" fmla="*/ 2667000 h 3043903"/>
              <a:gd name="connsiteX7" fmla="*/ 4112320 w 6292019"/>
              <a:gd name="connsiteY7" fmla="*/ 2880619 h 3043903"/>
              <a:gd name="connsiteX8" fmla="*/ 2723092 w 6292019"/>
              <a:gd name="connsiteY8" fmla="*/ 2743200 h 3043903"/>
              <a:gd name="connsiteX9" fmla="*/ 1200926 w 6292019"/>
              <a:gd name="connsiteY9" fmla="*/ 2283559 h 3043903"/>
              <a:gd name="connsiteX10" fmla="*/ 27339 w 6292019"/>
              <a:gd name="connsiteY10" fmla="*/ 1577894 h 3043903"/>
              <a:gd name="connsiteX11" fmla="*/ 528498 w 6292019"/>
              <a:gd name="connsiteY11" fmla="*/ 1043108 h 3043903"/>
              <a:gd name="connsiteX12" fmla="*/ 2234652 w 6292019"/>
              <a:gd name="connsiteY12" fmla="*/ 735053 h 3043903"/>
              <a:gd name="connsiteX13" fmla="*/ 3906379 w 6292019"/>
              <a:gd name="connsiteY13" fmla="*/ 627837 h 3043903"/>
              <a:gd name="connsiteX14" fmla="*/ 5240470 w 6292019"/>
              <a:gd name="connsiteY14" fmla="*/ 634107 h 3043903"/>
              <a:gd name="connsiteX15" fmla="*/ 6204701 w 6292019"/>
              <a:gd name="connsiteY15" fmla="*/ 844726 h 3043903"/>
              <a:gd name="connsiteX16" fmla="*/ 6230653 w 6292019"/>
              <a:gd name="connsiteY16" fmla="*/ 1274061 h 3043903"/>
              <a:gd name="connsiteX17" fmla="*/ 5817473 w 6292019"/>
              <a:gd name="connsiteY17" fmla="*/ 1468719 h 3043903"/>
              <a:gd name="connsiteX18" fmla="*/ 5127239 w 6292019"/>
              <a:gd name="connsiteY18" fmla="*/ 1590916 h 3043903"/>
              <a:gd name="connsiteX19" fmla="*/ 4325717 w 6292019"/>
              <a:gd name="connsiteY19" fmla="*/ 1609725 h 3043903"/>
              <a:gd name="connsiteX20" fmla="*/ 3039842 w 6292019"/>
              <a:gd name="connsiteY20" fmla="*/ 1562100 h 3043903"/>
              <a:gd name="connsiteX21" fmla="*/ 1859156 w 6292019"/>
              <a:gd name="connsiteY21" fmla="*/ 1400175 h 3043903"/>
              <a:gd name="connsiteX22" fmla="*/ 1038585 w 6292019"/>
              <a:gd name="connsiteY22" fmla="*/ 1041240 h 3043903"/>
              <a:gd name="connsiteX23" fmla="*/ 315102 w 6292019"/>
              <a:gd name="connsiteY23" fmla="*/ 528517 h 3043903"/>
              <a:gd name="connsiteX24" fmla="*/ 992972 w 6292019"/>
              <a:gd name="connsiteY24" fmla="*/ 181789 h 3043903"/>
              <a:gd name="connsiteX25" fmla="*/ 1744442 w 6292019"/>
              <a:gd name="connsiteY25" fmla="*/ 0 h 3043903"/>
              <a:gd name="connsiteX0" fmla="*/ 1698882 w 6292017"/>
              <a:gd name="connsiteY0" fmla="*/ 3043753 h 3043903"/>
              <a:gd name="connsiteX1" fmla="*/ 417043 w 6292017"/>
              <a:gd name="connsiteY1" fmla="*/ 2669189 h 3043903"/>
              <a:gd name="connsiteX2" fmla="*/ 641376 w 6292017"/>
              <a:gd name="connsiteY2" fmla="*/ 2123261 h 3043903"/>
              <a:gd name="connsiteX3" fmla="*/ 2574122 w 6292017"/>
              <a:gd name="connsiteY3" fmla="*/ 1873170 h 3043903"/>
              <a:gd name="connsiteX4" fmla="*/ 4660689 w 6292017"/>
              <a:gd name="connsiteY4" fmla="*/ 1858189 h 3043903"/>
              <a:gd name="connsiteX5" fmla="*/ 5792743 w 6292017"/>
              <a:gd name="connsiteY5" fmla="*/ 2254412 h 3043903"/>
              <a:gd name="connsiteX6" fmla="*/ 5373052 w 6292017"/>
              <a:gd name="connsiteY6" fmla="*/ 2667000 h 3043903"/>
              <a:gd name="connsiteX7" fmla="*/ 4112320 w 6292017"/>
              <a:gd name="connsiteY7" fmla="*/ 2880619 h 3043903"/>
              <a:gd name="connsiteX8" fmla="*/ 2723092 w 6292017"/>
              <a:gd name="connsiteY8" fmla="*/ 2743200 h 3043903"/>
              <a:gd name="connsiteX9" fmla="*/ 1200926 w 6292017"/>
              <a:gd name="connsiteY9" fmla="*/ 2283559 h 3043903"/>
              <a:gd name="connsiteX10" fmla="*/ 27339 w 6292017"/>
              <a:gd name="connsiteY10" fmla="*/ 1577894 h 3043903"/>
              <a:gd name="connsiteX11" fmla="*/ 528498 w 6292017"/>
              <a:gd name="connsiteY11" fmla="*/ 1043108 h 3043903"/>
              <a:gd name="connsiteX12" fmla="*/ 2234652 w 6292017"/>
              <a:gd name="connsiteY12" fmla="*/ 735053 h 3043903"/>
              <a:gd name="connsiteX13" fmla="*/ 3906379 w 6292017"/>
              <a:gd name="connsiteY13" fmla="*/ 627837 h 3043903"/>
              <a:gd name="connsiteX14" fmla="*/ 5240470 w 6292017"/>
              <a:gd name="connsiteY14" fmla="*/ 634107 h 3043903"/>
              <a:gd name="connsiteX15" fmla="*/ 6204701 w 6292017"/>
              <a:gd name="connsiteY15" fmla="*/ 844726 h 3043903"/>
              <a:gd name="connsiteX16" fmla="*/ 6230653 w 6292017"/>
              <a:gd name="connsiteY16" fmla="*/ 1274061 h 3043903"/>
              <a:gd name="connsiteX17" fmla="*/ 5817473 w 6292017"/>
              <a:gd name="connsiteY17" fmla="*/ 1468719 h 3043903"/>
              <a:gd name="connsiteX18" fmla="*/ 5127239 w 6292017"/>
              <a:gd name="connsiteY18" fmla="*/ 1590916 h 3043903"/>
              <a:gd name="connsiteX19" fmla="*/ 4325717 w 6292017"/>
              <a:gd name="connsiteY19" fmla="*/ 1609725 h 3043903"/>
              <a:gd name="connsiteX20" fmla="*/ 3039842 w 6292017"/>
              <a:gd name="connsiteY20" fmla="*/ 1562100 h 3043903"/>
              <a:gd name="connsiteX21" fmla="*/ 1859156 w 6292017"/>
              <a:gd name="connsiteY21" fmla="*/ 1400175 h 3043903"/>
              <a:gd name="connsiteX22" fmla="*/ 821344 w 6292017"/>
              <a:gd name="connsiteY22" fmla="*/ 1113612 h 3043903"/>
              <a:gd name="connsiteX23" fmla="*/ 315102 w 6292017"/>
              <a:gd name="connsiteY23" fmla="*/ 528517 h 3043903"/>
              <a:gd name="connsiteX24" fmla="*/ 992972 w 6292017"/>
              <a:gd name="connsiteY24" fmla="*/ 181789 h 3043903"/>
              <a:gd name="connsiteX25" fmla="*/ 1744442 w 6292017"/>
              <a:gd name="connsiteY25" fmla="*/ 0 h 3043903"/>
              <a:gd name="connsiteX0" fmla="*/ 1698882 w 6292019"/>
              <a:gd name="connsiteY0" fmla="*/ 3043753 h 3043903"/>
              <a:gd name="connsiteX1" fmla="*/ 417043 w 6292019"/>
              <a:gd name="connsiteY1" fmla="*/ 2669189 h 3043903"/>
              <a:gd name="connsiteX2" fmla="*/ 641376 w 6292019"/>
              <a:gd name="connsiteY2" fmla="*/ 2123261 h 3043903"/>
              <a:gd name="connsiteX3" fmla="*/ 2574122 w 6292019"/>
              <a:gd name="connsiteY3" fmla="*/ 1873170 h 3043903"/>
              <a:gd name="connsiteX4" fmla="*/ 4660689 w 6292019"/>
              <a:gd name="connsiteY4" fmla="*/ 1858189 h 3043903"/>
              <a:gd name="connsiteX5" fmla="*/ 5792743 w 6292019"/>
              <a:gd name="connsiteY5" fmla="*/ 2254412 h 3043903"/>
              <a:gd name="connsiteX6" fmla="*/ 5373052 w 6292019"/>
              <a:gd name="connsiteY6" fmla="*/ 2667000 h 3043903"/>
              <a:gd name="connsiteX7" fmla="*/ 4112320 w 6292019"/>
              <a:gd name="connsiteY7" fmla="*/ 2880619 h 3043903"/>
              <a:gd name="connsiteX8" fmla="*/ 2723092 w 6292019"/>
              <a:gd name="connsiteY8" fmla="*/ 2743200 h 3043903"/>
              <a:gd name="connsiteX9" fmla="*/ 1200926 w 6292019"/>
              <a:gd name="connsiteY9" fmla="*/ 2283559 h 3043903"/>
              <a:gd name="connsiteX10" fmla="*/ 27339 w 6292019"/>
              <a:gd name="connsiteY10" fmla="*/ 1577894 h 3043903"/>
              <a:gd name="connsiteX11" fmla="*/ 528498 w 6292019"/>
              <a:gd name="connsiteY11" fmla="*/ 1043108 h 3043903"/>
              <a:gd name="connsiteX12" fmla="*/ 2234652 w 6292019"/>
              <a:gd name="connsiteY12" fmla="*/ 735053 h 3043903"/>
              <a:gd name="connsiteX13" fmla="*/ 3906379 w 6292019"/>
              <a:gd name="connsiteY13" fmla="*/ 627837 h 3043903"/>
              <a:gd name="connsiteX14" fmla="*/ 5240470 w 6292019"/>
              <a:gd name="connsiteY14" fmla="*/ 634107 h 3043903"/>
              <a:gd name="connsiteX15" fmla="*/ 6204701 w 6292019"/>
              <a:gd name="connsiteY15" fmla="*/ 844726 h 3043903"/>
              <a:gd name="connsiteX16" fmla="*/ 6230653 w 6292019"/>
              <a:gd name="connsiteY16" fmla="*/ 1274061 h 3043903"/>
              <a:gd name="connsiteX17" fmla="*/ 5817473 w 6292019"/>
              <a:gd name="connsiteY17" fmla="*/ 1468719 h 3043903"/>
              <a:gd name="connsiteX18" fmla="*/ 5127239 w 6292019"/>
              <a:gd name="connsiteY18" fmla="*/ 1590916 h 3043903"/>
              <a:gd name="connsiteX19" fmla="*/ 4325717 w 6292019"/>
              <a:gd name="connsiteY19" fmla="*/ 1609725 h 3043903"/>
              <a:gd name="connsiteX20" fmla="*/ 3039842 w 6292019"/>
              <a:gd name="connsiteY20" fmla="*/ 1562100 h 3043903"/>
              <a:gd name="connsiteX21" fmla="*/ 1669070 w 6292019"/>
              <a:gd name="connsiteY21" fmla="*/ 1451869 h 3043903"/>
              <a:gd name="connsiteX22" fmla="*/ 821344 w 6292019"/>
              <a:gd name="connsiteY22" fmla="*/ 1113612 h 3043903"/>
              <a:gd name="connsiteX23" fmla="*/ 315102 w 6292019"/>
              <a:gd name="connsiteY23" fmla="*/ 528517 h 3043903"/>
              <a:gd name="connsiteX24" fmla="*/ 992972 w 6292019"/>
              <a:gd name="connsiteY24" fmla="*/ 181789 h 3043903"/>
              <a:gd name="connsiteX25" fmla="*/ 1744442 w 6292019"/>
              <a:gd name="connsiteY25" fmla="*/ 0 h 3043903"/>
              <a:gd name="connsiteX0" fmla="*/ 1700176 w 6293312"/>
              <a:gd name="connsiteY0" fmla="*/ 3043753 h 3043903"/>
              <a:gd name="connsiteX1" fmla="*/ 418337 w 6293312"/>
              <a:gd name="connsiteY1" fmla="*/ 2669189 h 3043903"/>
              <a:gd name="connsiteX2" fmla="*/ 642670 w 6293312"/>
              <a:gd name="connsiteY2" fmla="*/ 2123261 h 3043903"/>
              <a:gd name="connsiteX3" fmla="*/ 2575416 w 6293312"/>
              <a:gd name="connsiteY3" fmla="*/ 1873170 h 3043903"/>
              <a:gd name="connsiteX4" fmla="*/ 4661983 w 6293312"/>
              <a:gd name="connsiteY4" fmla="*/ 1858189 h 3043903"/>
              <a:gd name="connsiteX5" fmla="*/ 5794037 w 6293312"/>
              <a:gd name="connsiteY5" fmla="*/ 2254412 h 3043903"/>
              <a:gd name="connsiteX6" fmla="*/ 5374346 w 6293312"/>
              <a:gd name="connsiteY6" fmla="*/ 2667000 h 3043903"/>
              <a:gd name="connsiteX7" fmla="*/ 4113614 w 6293312"/>
              <a:gd name="connsiteY7" fmla="*/ 2880619 h 3043903"/>
              <a:gd name="connsiteX8" fmla="*/ 2724386 w 6293312"/>
              <a:gd name="connsiteY8" fmla="*/ 2743200 h 3043903"/>
              <a:gd name="connsiteX9" fmla="*/ 1202220 w 6293312"/>
              <a:gd name="connsiteY9" fmla="*/ 2283559 h 3043903"/>
              <a:gd name="connsiteX10" fmla="*/ 28633 w 6293312"/>
              <a:gd name="connsiteY10" fmla="*/ 1577894 h 3043903"/>
              <a:gd name="connsiteX11" fmla="*/ 529792 w 6293312"/>
              <a:gd name="connsiteY11" fmla="*/ 1043108 h 3043903"/>
              <a:gd name="connsiteX12" fmla="*/ 2344567 w 6293312"/>
              <a:gd name="connsiteY12" fmla="*/ 755730 h 3043903"/>
              <a:gd name="connsiteX13" fmla="*/ 3907673 w 6293312"/>
              <a:gd name="connsiteY13" fmla="*/ 627837 h 3043903"/>
              <a:gd name="connsiteX14" fmla="*/ 5241764 w 6293312"/>
              <a:gd name="connsiteY14" fmla="*/ 634107 h 3043903"/>
              <a:gd name="connsiteX15" fmla="*/ 6205995 w 6293312"/>
              <a:gd name="connsiteY15" fmla="*/ 844726 h 3043903"/>
              <a:gd name="connsiteX16" fmla="*/ 6231947 w 6293312"/>
              <a:gd name="connsiteY16" fmla="*/ 1274061 h 3043903"/>
              <a:gd name="connsiteX17" fmla="*/ 5818767 w 6293312"/>
              <a:gd name="connsiteY17" fmla="*/ 1468719 h 3043903"/>
              <a:gd name="connsiteX18" fmla="*/ 5128533 w 6293312"/>
              <a:gd name="connsiteY18" fmla="*/ 1590916 h 3043903"/>
              <a:gd name="connsiteX19" fmla="*/ 4327011 w 6293312"/>
              <a:gd name="connsiteY19" fmla="*/ 1609725 h 3043903"/>
              <a:gd name="connsiteX20" fmla="*/ 3041136 w 6293312"/>
              <a:gd name="connsiteY20" fmla="*/ 1562100 h 3043903"/>
              <a:gd name="connsiteX21" fmla="*/ 1670364 w 6293312"/>
              <a:gd name="connsiteY21" fmla="*/ 1451869 h 3043903"/>
              <a:gd name="connsiteX22" fmla="*/ 822638 w 6293312"/>
              <a:gd name="connsiteY22" fmla="*/ 1113612 h 3043903"/>
              <a:gd name="connsiteX23" fmla="*/ 316396 w 6293312"/>
              <a:gd name="connsiteY23" fmla="*/ 528517 h 3043903"/>
              <a:gd name="connsiteX24" fmla="*/ 994266 w 6293312"/>
              <a:gd name="connsiteY24" fmla="*/ 181789 h 3043903"/>
              <a:gd name="connsiteX25" fmla="*/ 1745736 w 6293312"/>
              <a:gd name="connsiteY25" fmla="*/ 0 h 3043903"/>
              <a:gd name="connsiteX0" fmla="*/ 1700176 w 6293312"/>
              <a:gd name="connsiteY0" fmla="*/ 3043753 h 3043903"/>
              <a:gd name="connsiteX1" fmla="*/ 418337 w 6293312"/>
              <a:gd name="connsiteY1" fmla="*/ 2669189 h 3043903"/>
              <a:gd name="connsiteX2" fmla="*/ 642670 w 6293312"/>
              <a:gd name="connsiteY2" fmla="*/ 2123261 h 3043903"/>
              <a:gd name="connsiteX3" fmla="*/ 2575416 w 6293312"/>
              <a:gd name="connsiteY3" fmla="*/ 1873170 h 3043903"/>
              <a:gd name="connsiteX4" fmla="*/ 4661983 w 6293312"/>
              <a:gd name="connsiteY4" fmla="*/ 1858189 h 3043903"/>
              <a:gd name="connsiteX5" fmla="*/ 5794037 w 6293312"/>
              <a:gd name="connsiteY5" fmla="*/ 2254412 h 3043903"/>
              <a:gd name="connsiteX6" fmla="*/ 5374346 w 6293312"/>
              <a:gd name="connsiteY6" fmla="*/ 2667000 h 3043903"/>
              <a:gd name="connsiteX7" fmla="*/ 4113614 w 6293312"/>
              <a:gd name="connsiteY7" fmla="*/ 2880619 h 3043903"/>
              <a:gd name="connsiteX8" fmla="*/ 2724386 w 6293312"/>
              <a:gd name="connsiteY8" fmla="*/ 2743200 h 3043903"/>
              <a:gd name="connsiteX9" fmla="*/ 1202220 w 6293312"/>
              <a:gd name="connsiteY9" fmla="*/ 2283559 h 3043903"/>
              <a:gd name="connsiteX10" fmla="*/ 28633 w 6293312"/>
              <a:gd name="connsiteY10" fmla="*/ 1577894 h 3043903"/>
              <a:gd name="connsiteX11" fmla="*/ 529792 w 6293312"/>
              <a:gd name="connsiteY11" fmla="*/ 1043108 h 3043903"/>
              <a:gd name="connsiteX12" fmla="*/ 2344567 w 6293312"/>
              <a:gd name="connsiteY12" fmla="*/ 755730 h 3043903"/>
              <a:gd name="connsiteX13" fmla="*/ 4070603 w 6293312"/>
              <a:gd name="connsiteY13" fmla="*/ 648515 h 3043903"/>
              <a:gd name="connsiteX14" fmla="*/ 5241764 w 6293312"/>
              <a:gd name="connsiteY14" fmla="*/ 634107 h 3043903"/>
              <a:gd name="connsiteX15" fmla="*/ 6205995 w 6293312"/>
              <a:gd name="connsiteY15" fmla="*/ 844726 h 3043903"/>
              <a:gd name="connsiteX16" fmla="*/ 6231947 w 6293312"/>
              <a:gd name="connsiteY16" fmla="*/ 1274061 h 3043903"/>
              <a:gd name="connsiteX17" fmla="*/ 5818767 w 6293312"/>
              <a:gd name="connsiteY17" fmla="*/ 1468719 h 3043903"/>
              <a:gd name="connsiteX18" fmla="*/ 5128533 w 6293312"/>
              <a:gd name="connsiteY18" fmla="*/ 1590916 h 3043903"/>
              <a:gd name="connsiteX19" fmla="*/ 4327011 w 6293312"/>
              <a:gd name="connsiteY19" fmla="*/ 1609725 h 3043903"/>
              <a:gd name="connsiteX20" fmla="*/ 3041136 w 6293312"/>
              <a:gd name="connsiteY20" fmla="*/ 1562100 h 3043903"/>
              <a:gd name="connsiteX21" fmla="*/ 1670364 w 6293312"/>
              <a:gd name="connsiteY21" fmla="*/ 1451869 h 3043903"/>
              <a:gd name="connsiteX22" fmla="*/ 822638 w 6293312"/>
              <a:gd name="connsiteY22" fmla="*/ 1113612 h 3043903"/>
              <a:gd name="connsiteX23" fmla="*/ 316396 w 6293312"/>
              <a:gd name="connsiteY23" fmla="*/ 528517 h 3043903"/>
              <a:gd name="connsiteX24" fmla="*/ 994266 w 6293312"/>
              <a:gd name="connsiteY24" fmla="*/ 181789 h 3043903"/>
              <a:gd name="connsiteX25" fmla="*/ 1745736 w 6293312"/>
              <a:gd name="connsiteY25" fmla="*/ 0 h 3043903"/>
              <a:gd name="connsiteX0" fmla="*/ 1700176 w 6293312"/>
              <a:gd name="connsiteY0" fmla="*/ 3043753 h 3043903"/>
              <a:gd name="connsiteX1" fmla="*/ 418337 w 6293312"/>
              <a:gd name="connsiteY1" fmla="*/ 2669189 h 3043903"/>
              <a:gd name="connsiteX2" fmla="*/ 642670 w 6293312"/>
              <a:gd name="connsiteY2" fmla="*/ 2123261 h 3043903"/>
              <a:gd name="connsiteX3" fmla="*/ 2575416 w 6293312"/>
              <a:gd name="connsiteY3" fmla="*/ 1873170 h 3043903"/>
              <a:gd name="connsiteX4" fmla="*/ 4661983 w 6293312"/>
              <a:gd name="connsiteY4" fmla="*/ 1858189 h 3043903"/>
              <a:gd name="connsiteX5" fmla="*/ 5794037 w 6293312"/>
              <a:gd name="connsiteY5" fmla="*/ 2254412 h 3043903"/>
              <a:gd name="connsiteX6" fmla="*/ 5374346 w 6293312"/>
              <a:gd name="connsiteY6" fmla="*/ 2667000 h 3043903"/>
              <a:gd name="connsiteX7" fmla="*/ 4385165 w 6293312"/>
              <a:gd name="connsiteY7" fmla="*/ 2787570 h 3043903"/>
              <a:gd name="connsiteX8" fmla="*/ 2724386 w 6293312"/>
              <a:gd name="connsiteY8" fmla="*/ 2743200 h 3043903"/>
              <a:gd name="connsiteX9" fmla="*/ 1202220 w 6293312"/>
              <a:gd name="connsiteY9" fmla="*/ 2283559 h 3043903"/>
              <a:gd name="connsiteX10" fmla="*/ 28633 w 6293312"/>
              <a:gd name="connsiteY10" fmla="*/ 1577894 h 3043903"/>
              <a:gd name="connsiteX11" fmla="*/ 529792 w 6293312"/>
              <a:gd name="connsiteY11" fmla="*/ 1043108 h 3043903"/>
              <a:gd name="connsiteX12" fmla="*/ 2344567 w 6293312"/>
              <a:gd name="connsiteY12" fmla="*/ 755730 h 3043903"/>
              <a:gd name="connsiteX13" fmla="*/ 4070603 w 6293312"/>
              <a:gd name="connsiteY13" fmla="*/ 648515 h 3043903"/>
              <a:gd name="connsiteX14" fmla="*/ 5241764 w 6293312"/>
              <a:gd name="connsiteY14" fmla="*/ 634107 h 3043903"/>
              <a:gd name="connsiteX15" fmla="*/ 6205995 w 6293312"/>
              <a:gd name="connsiteY15" fmla="*/ 844726 h 3043903"/>
              <a:gd name="connsiteX16" fmla="*/ 6231947 w 6293312"/>
              <a:gd name="connsiteY16" fmla="*/ 1274061 h 3043903"/>
              <a:gd name="connsiteX17" fmla="*/ 5818767 w 6293312"/>
              <a:gd name="connsiteY17" fmla="*/ 1468719 h 3043903"/>
              <a:gd name="connsiteX18" fmla="*/ 5128533 w 6293312"/>
              <a:gd name="connsiteY18" fmla="*/ 1590916 h 3043903"/>
              <a:gd name="connsiteX19" fmla="*/ 4327011 w 6293312"/>
              <a:gd name="connsiteY19" fmla="*/ 1609725 h 3043903"/>
              <a:gd name="connsiteX20" fmla="*/ 3041136 w 6293312"/>
              <a:gd name="connsiteY20" fmla="*/ 1562100 h 3043903"/>
              <a:gd name="connsiteX21" fmla="*/ 1670364 w 6293312"/>
              <a:gd name="connsiteY21" fmla="*/ 1451869 h 3043903"/>
              <a:gd name="connsiteX22" fmla="*/ 822638 w 6293312"/>
              <a:gd name="connsiteY22" fmla="*/ 1113612 h 3043903"/>
              <a:gd name="connsiteX23" fmla="*/ 316396 w 6293312"/>
              <a:gd name="connsiteY23" fmla="*/ 528517 h 3043903"/>
              <a:gd name="connsiteX24" fmla="*/ 994266 w 6293312"/>
              <a:gd name="connsiteY24" fmla="*/ 181789 h 3043903"/>
              <a:gd name="connsiteX25" fmla="*/ 1745736 w 6293312"/>
              <a:gd name="connsiteY25" fmla="*/ 0 h 3043903"/>
              <a:gd name="connsiteX0" fmla="*/ 1700176 w 6293312"/>
              <a:gd name="connsiteY0" fmla="*/ 3043753 h 3043903"/>
              <a:gd name="connsiteX1" fmla="*/ 418337 w 6293312"/>
              <a:gd name="connsiteY1" fmla="*/ 2669189 h 3043903"/>
              <a:gd name="connsiteX2" fmla="*/ 642670 w 6293312"/>
              <a:gd name="connsiteY2" fmla="*/ 2123261 h 3043903"/>
              <a:gd name="connsiteX3" fmla="*/ 2575416 w 6293312"/>
              <a:gd name="connsiteY3" fmla="*/ 1873170 h 3043903"/>
              <a:gd name="connsiteX4" fmla="*/ 4661983 w 6293312"/>
              <a:gd name="connsiteY4" fmla="*/ 1858189 h 3043903"/>
              <a:gd name="connsiteX5" fmla="*/ 5794037 w 6293312"/>
              <a:gd name="connsiteY5" fmla="*/ 2254412 h 3043903"/>
              <a:gd name="connsiteX6" fmla="*/ 5374346 w 6293312"/>
              <a:gd name="connsiteY6" fmla="*/ 2667000 h 3043903"/>
              <a:gd name="connsiteX7" fmla="*/ 4385165 w 6293312"/>
              <a:gd name="connsiteY7" fmla="*/ 2787570 h 3043903"/>
              <a:gd name="connsiteX8" fmla="*/ 2724386 w 6293312"/>
              <a:gd name="connsiteY8" fmla="*/ 2743200 h 3043903"/>
              <a:gd name="connsiteX9" fmla="*/ 1202220 w 6293312"/>
              <a:gd name="connsiteY9" fmla="*/ 2283559 h 3043903"/>
              <a:gd name="connsiteX10" fmla="*/ 28633 w 6293312"/>
              <a:gd name="connsiteY10" fmla="*/ 1577894 h 3043903"/>
              <a:gd name="connsiteX11" fmla="*/ 529792 w 6293312"/>
              <a:gd name="connsiteY11" fmla="*/ 1043108 h 3043903"/>
              <a:gd name="connsiteX12" fmla="*/ 2344567 w 6293312"/>
              <a:gd name="connsiteY12" fmla="*/ 755730 h 3043903"/>
              <a:gd name="connsiteX13" fmla="*/ 4070603 w 6293312"/>
              <a:gd name="connsiteY13" fmla="*/ 617499 h 3043903"/>
              <a:gd name="connsiteX14" fmla="*/ 5241764 w 6293312"/>
              <a:gd name="connsiteY14" fmla="*/ 634107 h 3043903"/>
              <a:gd name="connsiteX15" fmla="*/ 6205995 w 6293312"/>
              <a:gd name="connsiteY15" fmla="*/ 844726 h 3043903"/>
              <a:gd name="connsiteX16" fmla="*/ 6231947 w 6293312"/>
              <a:gd name="connsiteY16" fmla="*/ 1274061 h 3043903"/>
              <a:gd name="connsiteX17" fmla="*/ 5818767 w 6293312"/>
              <a:gd name="connsiteY17" fmla="*/ 1468719 h 3043903"/>
              <a:gd name="connsiteX18" fmla="*/ 5128533 w 6293312"/>
              <a:gd name="connsiteY18" fmla="*/ 1590916 h 3043903"/>
              <a:gd name="connsiteX19" fmla="*/ 4327011 w 6293312"/>
              <a:gd name="connsiteY19" fmla="*/ 1609725 h 3043903"/>
              <a:gd name="connsiteX20" fmla="*/ 3041136 w 6293312"/>
              <a:gd name="connsiteY20" fmla="*/ 1562100 h 3043903"/>
              <a:gd name="connsiteX21" fmla="*/ 1670364 w 6293312"/>
              <a:gd name="connsiteY21" fmla="*/ 1451869 h 3043903"/>
              <a:gd name="connsiteX22" fmla="*/ 822638 w 6293312"/>
              <a:gd name="connsiteY22" fmla="*/ 1113612 h 3043903"/>
              <a:gd name="connsiteX23" fmla="*/ 316396 w 6293312"/>
              <a:gd name="connsiteY23" fmla="*/ 528517 h 3043903"/>
              <a:gd name="connsiteX24" fmla="*/ 994266 w 6293312"/>
              <a:gd name="connsiteY24" fmla="*/ 181789 h 3043903"/>
              <a:gd name="connsiteX25" fmla="*/ 1745736 w 6293312"/>
              <a:gd name="connsiteY25" fmla="*/ 0 h 3043903"/>
              <a:gd name="connsiteX0" fmla="*/ 1700176 w 6293312"/>
              <a:gd name="connsiteY0" fmla="*/ 3043753 h 3043903"/>
              <a:gd name="connsiteX1" fmla="*/ 418337 w 6293312"/>
              <a:gd name="connsiteY1" fmla="*/ 2669189 h 3043903"/>
              <a:gd name="connsiteX2" fmla="*/ 642670 w 6293312"/>
              <a:gd name="connsiteY2" fmla="*/ 2123261 h 3043903"/>
              <a:gd name="connsiteX3" fmla="*/ 2575416 w 6293312"/>
              <a:gd name="connsiteY3" fmla="*/ 1873170 h 3043903"/>
              <a:gd name="connsiteX4" fmla="*/ 4661983 w 6293312"/>
              <a:gd name="connsiteY4" fmla="*/ 1858189 h 3043903"/>
              <a:gd name="connsiteX5" fmla="*/ 5794037 w 6293312"/>
              <a:gd name="connsiteY5" fmla="*/ 2254412 h 3043903"/>
              <a:gd name="connsiteX6" fmla="*/ 5374346 w 6293312"/>
              <a:gd name="connsiteY6" fmla="*/ 2667000 h 3043903"/>
              <a:gd name="connsiteX7" fmla="*/ 4385165 w 6293312"/>
              <a:gd name="connsiteY7" fmla="*/ 2787570 h 3043903"/>
              <a:gd name="connsiteX8" fmla="*/ 2724386 w 6293312"/>
              <a:gd name="connsiteY8" fmla="*/ 2743200 h 3043903"/>
              <a:gd name="connsiteX9" fmla="*/ 1202220 w 6293312"/>
              <a:gd name="connsiteY9" fmla="*/ 2283559 h 3043903"/>
              <a:gd name="connsiteX10" fmla="*/ 28633 w 6293312"/>
              <a:gd name="connsiteY10" fmla="*/ 1577894 h 3043903"/>
              <a:gd name="connsiteX11" fmla="*/ 529792 w 6293312"/>
              <a:gd name="connsiteY11" fmla="*/ 1043108 h 3043903"/>
              <a:gd name="connsiteX12" fmla="*/ 2344567 w 6293312"/>
              <a:gd name="connsiteY12" fmla="*/ 755730 h 3043903"/>
              <a:gd name="connsiteX13" fmla="*/ 4070603 w 6293312"/>
              <a:gd name="connsiteY13" fmla="*/ 617499 h 3043903"/>
              <a:gd name="connsiteX14" fmla="*/ 5241764 w 6293312"/>
              <a:gd name="connsiteY14" fmla="*/ 634107 h 3043903"/>
              <a:gd name="connsiteX15" fmla="*/ 6205995 w 6293312"/>
              <a:gd name="connsiteY15" fmla="*/ 844726 h 3043903"/>
              <a:gd name="connsiteX16" fmla="*/ 6231947 w 6293312"/>
              <a:gd name="connsiteY16" fmla="*/ 1274061 h 3043903"/>
              <a:gd name="connsiteX17" fmla="*/ 5818767 w 6293312"/>
              <a:gd name="connsiteY17" fmla="*/ 1468719 h 3043903"/>
              <a:gd name="connsiteX18" fmla="*/ 5128533 w 6293312"/>
              <a:gd name="connsiteY18" fmla="*/ 1590916 h 3043903"/>
              <a:gd name="connsiteX19" fmla="*/ 4327011 w 6293312"/>
              <a:gd name="connsiteY19" fmla="*/ 1609725 h 3043903"/>
              <a:gd name="connsiteX20" fmla="*/ 3041136 w 6293312"/>
              <a:gd name="connsiteY20" fmla="*/ 1562100 h 3043903"/>
              <a:gd name="connsiteX21" fmla="*/ 1670364 w 6293312"/>
              <a:gd name="connsiteY21" fmla="*/ 1451869 h 3043903"/>
              <a:gd name="connsiteX22" fmla="*/ 958414 w 6293312"/>
              <a:gd name="connsiteY22" fmla="*/ 1082595 h 3043903"/>
              <a:gd name="connsiteX23" fmla="*/ 316396 w 6293312"/>
              <a:gd name="connsiteY23" fmla="*/ 528517 h 3043903"/>
              <a:gd name="connsiteX24" fmla="*/ 994266 w 6293312"/>
              <a:gd name="connsiteY24" fmla="*/ 181789 h 3043903"/>
              <a:gd name="connsiteX25" fmla="*/ 1745736 w 6293312"/>
              <a:gd name="connsiteY25" fmla="*/ 0 h 3043903"/>
              <a:gd name="connsiteX0" fmla="*/ 1700176 w 6293312"/>
              <a:gd name="connsiteY0" fmla="*/ 3043753 h 3043903"/>
              <a:gd name="connsiteX1" fmla="*/ 418337 w 6293312"/>
              <a:gd name="connsiteY1" fmla="*/ 2669189 h 3043903"/>
              <a:gd name="connsiteX2" fmla="*/ 642670 w 6293312"/>
              <a:gd name="connsiteY2" fmla="*/ 2123261 h 3043903"/>
              <a:gd name="connsiteX3" fmla="*/ 2575416 w 6293312"/>
              <a:gd name="connsiteY3" fmla="*/ 1873170 h 3043903"/>
              <a:gd name="connsiteX4" fmla="*/ 4661983 w 6293312"/>
              <a:gd name="connsiteY4" fmla="*/ 1858189 h 3043903"/>
              <a:gd name="connsiteX5" fmla="*/ 5794037 w 6293312"/>
              <a:gd name="connsiteY5" fmla="*/ 2254412 h 3043903"/>
              <a:gd name="connsiteX6" fmla="*/ 5374346 w 6293312"/>
              <a:gd name="connsiteY6" fmla="*/ 2667000 h 3043903"/>
              <a:gd name="connsiteX7" fmla="*/ 4385165 w 6293312"/>
              <a:gd name="connsiteY7" fmla="*/ 2787570 h 3043903"/>
              <a:gd name="connsiteX8" fmla="*/ 2724386 w 6293312"/>
              <a:gd name="connsiteY8" fmla="*/ 2743200 h 3043903"/>
              <a:gd name="connsiteX9" fmla="*/ 1202220 w 6293312"/>
              <a:gd name="connsiteY9" fmla="*/ 2283559 h 3043903"/>
              <a:gd name="connsiteX10" fmla="*/ 28633 w 6293312"/>
              <a:gd name="connsiteY10" fmla="*/ 1577894 h 3043903"/>
              <a:gd name="connsiteX11" fmla="*/ 529792 w 6293312"/>
              <a:gd name="connsiteY11" fmla="*/ 1043108 h 3043903"/>
              <a:gd name="connsiteX12" fmla="*/ 2344567 w 6293312"/>
              <a:gd name="connsiteY12" fmla="*/ 755730 h 3043903"/>
              <a:gd name="connsiteX13" fmla="*/ 4070603 w 6293312"/>
              <a:gd name="connsiteY13" fmla="*/ 617499 h 3043903"/>
              <a:gd name="connsiteX14" fmla="*/ 5241764 w 6293312"/>
              <a:gd name="connsiteY14" fmla="*/ 634107 h 3043903"/>
              <a:gd name="connsiteX15" fmla="*/ 6205995 w 6293312"/>
              <a:gd name="connsiteY15" fmla="*/ 844726 h 3043903"/>
              <a:gd name="connsiteX16" fmla="*/ 6231947 w 6293312"/>
              <a:gd name="connsiteY16" fmla="*/ 1274061 h 3043903"/>
              <a:gd name="connsiteX17" fmla="*/ 5818767 w 6293312"/>
              <a:gd name="connsiteY17" fmla="*/ 1468719 h 3043903"/>
              <a:gd name="connsiteX18" fmla="*/ 5128533 w 6293312"/>
              <a:gd name="connsiteY18" fmla="*/ 1590916 h 3043903"/>
              <a:gd name="connsiteX19" fmla="*/ 4327011 w 6293312"/>
              <a:gd name="connsiteY19" fmla="*/ 1609725 h 3043903"/>
              <a:gd name="connsiteX20" fmla="*/ 3041136 w 6293312"/>
              <a:gd name="connsiteY20" fmla="*/ 1562100 h 3043903"/>
              <a:gd name="connsiteX21" fmla="*/ 1670364 w 6293312"/>
              <a:gd name="connsiteY21" fmla="*/ 1451869 h 3043903"/>
              <a:gd name="connsiteX22" fmla="*/ 768328 w 6293312"/>
              <a:gd name="connsiteY22" fmla="*/ 1103273 h 3043903"/>
              <a:gd name="connsiteX23" fmla="*/ 316396 w 6293312"/>
              <a:gd name="connsiteY23" fmla="*/ 528517 h 3043903"/>
              <a:gd name="connsiteX24" fmla="*/ 994266 w 6293312"/>
              <a:gd name="connsiteY24" fmla="*/ 181789 h 3043903"/>
              <a:gd name="connsiteX25" fmla="*/ 1745736 w 6293312"/>
              <a:gd name="connsiteY25" fmla="*/ 0 h 3043903"/>
              <a:gd name="connsiteX0" fmla="*/ 1700176 w 6293312"/>
              <a:gd name="connsiteY0" fmla="*/ 3043753 h 3043903"/>
              <a:gd name="connsiteX1" fmla="*/ 418337 w 6293312"/>
              <a:gd name="connsiteY1" fmla="*/ 2669189 h 3043903"/>
              <a:gd name="connsiteX2" fmla="*/ 642670 w 6293312"/>
              <a:gd name="connsiteY2" fmla="*/ 2123261 h 3043903"/>
              <a:gd name="connsiteX3" fmla="*/ 2575416 w 6293312"/>
              <a:gd name="connsiteY3" fmla="*/ 1873170 h 3043903"/>
              <a:gd name="connsiteX4" fmla="*/ 4661983 w 6293312"/>
              <a:gd name="connsiteY4" fmla="*/ 1858189 h 3043903"/>
              <a:gd name="connsiteX5" fmla="*/ 5794037 w 6293312"/>
              <a:gd name="connsiteY5" fmla="*/ 2254412 h 3043903"/>
              <a:gd name="connsiteX6" fmla="*/ 5374346 w 6293312"/>
              <a:gd name="connsiteY6" fmla="*/ 2667000 h 3043903"/>
              <a:gd name="connsiteX7" fmla="*/ 4385165 w 6293312"/>
              <a:gd name="connsiteY7" fmla="*/ 2787570 h 3043903"/>
              <a:gd name="connsiteX8" fmla="*/ 2724386 w 6293312"/>
              <a:gd name="connsiteY8" fmla="*/ 2743200 h 3043903"/>
              <a:gd name="connsiteX9" fmla="*/ 1202220 w 6293312"/>
              <a:gd name="connsiteY9" fmla="*/ 2283559 h 3043903"/>
              <a:gd name="connsiteX10" fmla="*/ 28633 w 6293312"/>
              <a:gd name="connsiteY10" fmla="*/ 1577894 h 3043903"/>
              <a:gd name="connsiteX11" fmla="*/ 529792 w 6293312"/>
              <a:gd name="connsiteY11" fmla="*/ 1043108 h 3043903"/>
              <a:gd name="connsiteX12" fmla="*/ 2344567 w 6293312"/>
              <a:gd name="connsiteY12" fmla="*/ 755730 h 3043903"/>
              <a:gd name="connsiteX13" fmla="*/ 4070603 w 6293312"/>
              <a:gd name="connsiteY13" fmla="*/ 617499 h 3043903"/>
              <a:gd name="connsiteX14" fmla="*/ 5241764 w 6293312"/>
              <a:gd name="connsiteY14" fmla="*/ 634107 h 3043903"/>
              <a:gd name="connsiteX15" fmla="*/ 6205995 w 6293312"/>
              <a:gd name="connsiteY15" fmla="*/ 844726 h 3043903"/>
              <a:gd name="connsiteX16" fmla="*/ 6231947 w 6293312"/>
              <a:gd name="connsiteY16" fmla="*/ 1274061 h 3043903"/>
              <a:gd name="connsiteX17" fmla="*/ 5818767 w 6293312"/>
              <a:gd name="connsiteY17" fmla="*/ 1468719 h 3043903"/>
              <a:gd name="connsiteX18" fmla="*/ 5128533 w 6293312"/>
              <a:gd name="connsiteY18" fmla="*/ 1590916 h 3043903"/>
              <a:gd name="connsiteX19" fmla="*/ 4327011 w 6293312"/>
              <a:gd name="connsiteY19" fmla="*/ 1609725 h 3043903"/>
              <a:gd name="connsiteX20" fmla="*/ 3041136 w 6293312"/>
              <a:gd name="connsiteY20" fmla="*/ 1562100 h 3043903"/>
              <a:gd name="connsiteX21" fmla="*/ 1670364 w 6293312"/>
              <a:gd name="connsiteY21" fmla="*/ 1451869 h 3043903"/>
              <a:gd name="connsiteX22" fmla="*/ 768328 w 6293312"/>
              <a:gd name="connsiteY22" fmla="*/ 1103273 h 3043903"/>
              <a:gd name="connsiteX23" fmla="*/ 234931 w 6293312"/>
              <a:gd name="connsiteY23" fmla="*/ 662922 h 3043903"/>
              <a:gd name="connsiteX24" fmla="*/ 994266 w 6293312"/>
              <a:gd name="connsiteY24" fmla="*/ 181789 h 3043903"/>
              <a:gd name="connsiteX25" fmla="*/ 1745736 w 6293312"/>
              <a:gd name="connsiteY25" fmla="*/ 0 h 3043903"/>
              <a:gd name="connsiteX0" fmla="*/ 1700176 w 6293312"/>
              <a:gd name="connsiteY0" fmla="*/ 3043753 h 3043903"/>
              <a:gd name="connsiteX1" fmla="*/ 418337 w 6293312"/>
              <a:gd name="connsiteY1" fmla="*/ 2669189 h 3043903"/>
              <a:gd name="connsiteX2" fmla="*/ 642670 w 6293312"/>
              <a:gd name="connsiteY2" fmla="*/ 2123261 h 3043903"/>
              <a:gd name="connsiteX3" fmla="*/ 2575416 w 6293312"/>
              <a:gd name="connsiteY3" fmla="*/ 1873170 h 3043903"/>
              <a:gd name="connsiteX4" fmla="*/ 4661983 w 6293312"/>
              <a:gd name="connsiteY4" fmla="*/ 1858189 h 3043903"/>
              <a:gd name="connsiteX5" fmla="*/ 5794037 w 6293312"/>
              <a:gd name="connsiteY5" fmla="*/ 2254412 h 3043903"/>
              <a:gd name="connsiteX6" fmla="*/ 5374346 w 6293312"/>
              <a:gd name="connsiteY6" fmla="*/ 2667000 h 3043903"/>
              <a:gd name="connsiteX7" fmla="*/ 4385165 w 6293312"/>
              <a:gd name="connsiteY7" fmla="*/ 2787570 h 3043903"/>
              <a:gd name="connsiteX8" fmla="*/ 2724386 w 6293312"/>
              <a:gd name="connsiteY8" fmla="*/ 2743200 h 3043903"/>
              <a:gd name="connsiteX9" fmla="*/ 1202220 w 6293312"/>
              <a:gd name="connsiteY9" fmla="*/ 2283559 h 3043903"/>
              <a:gd name="connsiteX10" fmla="*/ 28633 w 6293312"/>
              <a:gd name="connsiteY10" fmla="*/ 1577894 h 3043903"/>
              <a:gd name="connsiteX11" fmla="*/ 529792 w 6293312"/>
              <a:gd name="connsiteY11" fmla="*/ 1043108 h 3043903"/>
              <a:gd name="connsiteX12" fmla="*/ 2344567 w 6293312"/>
              <a:gd name="connsiteY12" fmla="*/ 755730 h 3043903"/>
              <a:gd name="connsiteX13" fmla="*/ 4070603 w 6293312"/>
              <a:gd name="connsiteY13" fmla="*/ 617499 h 3043903"/>
              <a:gd name="connsiteX14" fmla="*/ 5241764 w 6293312"/>
              <a:gd name="connsiteY14" fmla="*/ 634107 h 3043903"/>
              <a:gd name="connsiteX15" fmla="*/ 6205995 w 6293312"/>
              <a:gd name="connsiteY15" fmla="*/ 844726 h 3043903"/>
              <a:gd name="connsiteX16" fmla="*/ 6231947 w 6293312"/>
              <a:gd name="connsiteY16" fmla="*/ 1274061 h 3043903"/>
              <a:gd name="connsiteX17" fmla="*/ 5818767 w 6293312"/>
              <a:gd name="connsiteY17" fmla="*/ 1468719 h 3043903"/>
              <a:gd name="connsiteX18" fmla="*/ 5128533 w 6293312"/>
              <a:gd name="connsiteY18" fmla="*/ 1590916 h 3043903"/>
              <a:gd name="connsiteX19" fmla="*/ 4327011 w 6293312"/>
              <a:gd name="connsiteY19" fmla="*/ 1609725 h 3043903"/>
              <a:gd name="connsiteX20" fmla="*/ 3041136 w 6293312"/>
              <a:gd name="connsiteY20" fmla="*/ 1562100 h 3043903"/>
              <a:gd name="connsiteX21" fmla="*/ 1670364 w 6293312"/>
              <a:gd name="connsiteY21" fmla="*/ 1451869 h 3043903"/>
              <a:gd name="connsiteX22" fmla="*/ 768328 w 6293312"/>
              <a:gd name="connsiteY22" fmla="*/ 1103273 h 3043903"/>
              <a:gd name="connsiteX23" fmla="*/ 234931 w 6293312"/>
              <a:gd name="connsiteY23" fmla="*/ 662922 h 3043903"/>
              <a:gd name="connsiteX24" fmla="*/ 614096 w 6293312"/>
              <a:gd name="connsiteY24" fmla="*/ 243822 h 3043903"/>
              <a:gd name="connsiteX25" fmla="*/ 1745736 w 6293312"/>
              <a:gd name="connsiteY25" fmla="*/ 0 h 3043903"/>
              <a:gd name="connsiteX0" fmla="*/ 1700176 w 6293312"/>
              <a:gd name="connsiteY0" fmla="*/ 3043753 h 3043903"/>
              <a:gd name="connsiteX1" fmla="*/ 418337 w 6293312"/>
              <a:gd name="connsiteY1" fmla="*/ 2669189 h 3043903"/>
              <a:gd name="connsiteX2" fmla="*/ 642670 w 6293312"/>
              <a:gd name="connsiteY2" fmla="*/ 2123261 h 3043903"/>
              <a:gd name="connsiteX3" fmla="*/ 2575416 w 6293312"/>
              <a:gd name="connsiteY3" fmla="*/ 1873170 h 3043903"/>
              <a:gd name="connsiteX4" fmla="*/ 4661983 w 6293312"/>
              <a:gd name="connsiteY4" fmla="*/ 1858189 h 3043903"/>
              <a:gd name="connsiteX5" fmla="*/ 5794037 w 6293312"/>
              <a:gd name="connsiteY5" fmla="*/ 2254412 h 3043903"/>
              <a:gd name="connsiteX6" fmla="*/ 5374346 w 6293312"/>
              <a:gd name="connsiteY6" fmla="*/ 2667000 h 3043903"/>
              <a:gd name="connsiteX7" fmla="*/ 4385165 w 6293312"/>
              <a:gd name="connsiteY7" fmla="*/ 2787570 h 3043903"/>
              <a:gd name="connsiteX8" fmla="*/ 2724386 w 6293312"/>
              <a:gd name="connsiteY8" fmla="*/ 2743200 h 3043903"/>
              <a:gd name="connsiteX9" fmla="*/ 1202220 w 6293312"/>
              <a:gd name="connsiteY9" fmla="*/ 2283559 h 3043903"/>
              <a:gd name="connsiteX10" fmla="*/ 28633 w 6293312"/>
              <a:gd name="connsiteY10" fmla="*/ 1577894 h 3043903"/>
              <a:gd name="connsiteX11" fmla="*/ 529792 w 6293312"/>
              <a:gd name="connsiteY11" fmla="*/ 1043108 h 3043903"/>
              <a:gd name="connsiteX12" fmla="*/ 2344567 w 6293312"/>
              <a:gd name="connsiteY12" fmla="*/ 755730 h 3043903"/>
              <a:gd name="connsiteX13" fmla="*/ 4070603 w 6293312"/>
              <a:gd name="connsiteY13" fmla="*/ 617499 h 3043903"/>
              <a:gd name="connsiteX14" fmla="*/ 5241764 w 6293312"/>
              <a:gd name="connsiteY14" fmla="*/ 634107 h 3043903"/>
              <a:gd name="connsiteX15" fmla="*/ 6205995 w 6293312"/>
              <a:gd name="connsiteY15" fmla="*/ 844726 h 3043903"/>
              <a:gd name="connsiteX16" fmla="*/ 6231947 w 6293312"/>
              <a:gd name="connsiteY16" fmla="*/ 1274061 h 3043903"/>
              <a:gd name="connsiteX17" fmla="*/ 5818767 w 6293312"/>
              <a:gd name="connsiteY17" fmla="*/ 1468719 h 3043903"/>
              <a:gd name="connsiteX18" fmla="*/ 5128533 w 6293312"/>
              <a:gd name="connsiteY18" fmla="*/ 1590916 h 3043903"/>
              <a:gd name="connsiteX19" fmla="*/ 4327011 w 6293312"/>
              <a:gd name="connsiteY19" fmla="*/ 1609725 h 3043903"/>
              <a:gd name="connsiteX20" fmla="*/ 3041136 w 6293312"/>
              <a:gd name="connsiteY20" fmla="*/ 1562100 h 3043903"/>
              <a:gd name="connsiteX21" fmla="*/ 1670364 w 6293312"/>
              <a:gd name="connsiteY21" fmla="*/ 1451869 h 3043903"/>
              <a:gd name="connsiteX22" fmla="*/ 659709 w 6293312"/>
              <a:gd name="connsiteY22" fmla="*/ 1103273 h 3043903"/>
              <a:gd name="connsiteX23" fmla="*/ 234931 w 6293312"/>
              <a:gd name="connsiteY23" fmla="*/ 662922 h 3043903"/>
              <a:gd name="connsiteX24" fmla="*/ 614096 w 6293312"/>
              <a:gd name="connsiteY24" fmla="*/ 243822 h 3043903"/>
              <a:gd name="connsiteX25" fmla="*/ 1745736 w 6293312"/>
              <a:gd name="connsiteY25" fmla="*/ 0 h 3043903"/>
              <a:gd name="connsiteX0" fmla="*/ 1687928 w 6281064"/>
              <a:gd name="connsiteY0" fmla="*/ 3043753 h 3043903"/>
              <a:gd name="connsiteX1" fmla="*/ 406089 w 6281064"/>
              <a:gd name="connsiteY1" fmla="*/ 2669189 h 3043903"/>
              <a:gd name="connsiteX2" fmla="*/ 630422 w 6281064"/>
              <a:gd name="connsiteY2" fmla="*/ 2123261 h 3043903"/>
              <a:gd name="connsiteX3" fmla="*/ 2563168 w 6281064"/>
              <a:gd name="connsiteY3" fmla="*/ 1873170 h 3043903"/>
              <a:gd name="connsiteX4" fmla="*/ 4649735 w 6281064"/>
              <a:gd name="connsiteY4" fmla="*/ 1858189 h 3043903"/>
              <a:gd name="connsiteX5" fmla="*/ 5781789 w 6281064"/>
              <a:gd name="connsiteY5" fmla="*/ 2254412 h 3043903"/>
              <a:gd name="connsiteX6" fmla="*/ 5362098 w 6281064"/>
              <a:gd name="connsiteY6" fmla="*/ 2667000 h 3043903"/>
              <a:gd name="connsiteX7" fmla="*/ 4372917 w 6281064"/>
              <a:gd name="connsiteY7" fmla="*/ 2787570 h 3043903"/>
              <a:gd name="connsiteX8" fmla="*/ 2712138 w 6281064"/>
              <a:gd name="connsiteY8" fmla="*/ 2743200 h 3043903"/>
              <a:gd name="connsiteX9" fmla="*/ 972732 w 6281064"/>
              <a:gd name="connsiteY9" fmla="*/ 2324914 h 3043903"/>
              <a:gd name="connsiteX10" fmla="*/ 16385 w 6281064"/>
              <a:gd name="connsiteY10" fmla="*/ 1577894 h 3043903"/>
              <a:gd name="connsiteX11" fmla="*/ 517544 w 6281064"/>
              <a:gd name="connsiteY11" fmla="*/ 1043108 h 3043903"/>
              <a:gd name="connsiteX12" fmla="*/ 2332319 w 6281064"/>
              <a:gd name="connsiteY12" fmla="*/ 755730 h 3043903"/>
              <a:gd name="connsiteX13" fmla="*/ 4058355 w 6281064"/>
              <a:gd name="connsiteY13" fmla="*/ 617499 h 3043903"/>
              <a:gd name="connsiteX14" fmla="*/ 5229516 w 6281064"/>
              <a:gd name="connsiteY14" fmla="*/ 634107 h 3043903"/>
              <a:gd name="connsiteX15" fmla="*/ 6193747 w 6281064"/>
              <a:gd name="connsiteY15" fmla="*/ 844726 h 3043903"/>
              <a:gd name="connsiteX16" fmla="*/ 6219699 w 6281064"/>
              <a:gd name="connsiteY16" fmla="*/ 1274061 h 3043903"/>
              <a:gd name="connsiteX17" fmla="*/ 5806519 w 6281064"/>
              <a:gd name="connsiteY17" fmla="*/ 1468719 h 3043903"/>
              <a:gd name="connsiteX18" fmla="*/ 5116285 w 6281064"/>
              <a:gd name="connsiteY18" fmla="*/ 1590916 h 3043903"/>
              <a:gd name="connsiteX19" fmla="*/ 4314763 w 6281064"/>
              <a:gd name="connsiteY19" fmla="*/ 1609725 h 3043903"/>
              <a:gd name="connsiteX20" fmla="*/ 3028888 w 6281064"/>
              <a:gd name="connsiteY20" fmla="*/ 1562100 h 3043903"/>
              <a:gd name="connsiteX21" fmla="*/ 1658116 w 6281064"/>
              <a:gd name="connsiteY21" fmla="*/ 1451869 h 3043903"/>
              <a:gd name="connsiteX22" fmla="*/ 647461 w 6281064"/>
              <a:gd name="connsiteY22" fmla="*/ 1103273 h 3043903"/>
              <a:gd name="connsiteX23" fmla="*/ 222683 w 6281064"/>
              <a:gd name="connsiteY23" fmla="*/ 662922 h 3043903"/>
              <a:gd name="connsiteX24" fmla="*/ 601848 w 6281064"/>
              <a:gd name="connsiteY24" fmla="*/ 243822 h 3043903"/>
              <a:gd name="connsiteX25" fmla="*/ 1733488 w 6281064"/>
              <a:gd name="connsiteY25" fmla="*/ 0 h 3043903"/>
              <a:gd name="connsiteX0" fmla="*/ 1685166 w 6278302"/>
              <a:gd name="connsiteY0" fmla="*/ 3043753 h 3043903"/>
              <a:gd name="connsiteX1" fmla="*/ 403327 w 6278302"/>
              <a:gd name="connsiteY1" fmla="*/ 2669189 h 3043903"/>
              <a:gd name="connsiteX2" fmla="*/ 627660 w 6278302"/>
              <a:gd name="connsiteY2" fmla="*/ 2123261 h 3043903"/>
              <a:gd name="connsiteX3" fmla="*/ 2560406 w 6278302"/>
              <a:gd name="connsiteY3" fmla="*/ 1873170 h 3043903"/>
              <a:gd name="connsiteX4" fmla="*/ 4646973 w 6278302"/>
              <a:gd name="connsiteY4" fmla="*/ 1858189 h 3043903"/>
              <a:gd name="connsiteX5" fmla="*/ 5779027 w 6278302"/>
              <a:gd name="connsiteY5" fmla="*/ 2254412 h 3043903"/>
              <a:gd name="connsiteX6" fmla="*/ 5359336 w 6278302"/>
              <a:gd name="connsiteY6" fmla="*/ 2667000 h 3043903"/>
              <a:gd name="connsiteX7" fmla="*/ 4370155 w 6278302"/>
              <a:gd name="connsiteY7" fmla="*/ 2787570 h 3043903"/>
              <a:gd name="connsiteX8" fmla="*/ 2709376 w 6278302"/>
              <a:gd name="connsiteY8" fmla="*/ 2743200 h 3043903"/>
              <a:gd name="connsiteX9" fmla="*/ 969970 w 6278302"/>
              <a:gd name="connsiteY9" fmla="*/ 2324914 h 3043903"/>
              <a:gd name="connsiteX10" fmla="*/ 13623 w 6278302"/>
              <a:gd name="connsiteY10" fmla="*/ 1577894 h 3043903"/>
              <a:gd name="connsiteX11" fmla="*/ 541937 w 6278302"/>
              <a:gd name="connsiteY11" fmla="*/ 1187852 h 3043903"/>
              <a:gd name="connsiteX12" fmla="*/ 2329557 w 6278302"/>
              <a:gd name="connsiteY12" fmla="*/ 755730 h 3043903"/>
              <a:gd name="connsiteX13" fmla="*/ 4055593 w 6278302"/>
              <a:gd name="connsiteY13" fmla="*/ 617499 h 3043903"/>
              <a:gd name="connsiteX14" fmla="*/ 5226754 w 6278302"/>
              <a:gd name="connsiteY14" fmla="*/ 634107 h 3043903"/>
              <a:gd name="connsiteX15" fmla="*/ 6190985 w 6278302"/>
              <a:gd name="connsiteY15" fmla="*/ 844726 h 3043903"/>
              <a:gd name="connsiteX16" fmla="*/ 6216937 w 6278302"/>
              <a:gd name="connsiteY16" fmla="*/ 1274061 h 3043903"/>
              <a:gd name="connsiteX17" fmla="*/ 5803757 w 6278302"/>
              <a:gd name="connsiteY17" fmla="*/ 1468719 h 3043903"/>
              <a:gd name="connsiteX18" fmla="*/ 5113523 w 6278302"/>
              <a:gd name="connsiteY18" fmla="*/ 1590916 h 3043903"/>
              <a:gd name="connsiteX19" fmla="*/ 4312001 w 6278302"/>
              <a:gd name="connsiteY19" fmla="*/ 1609725 h 3043903"/>
              <a:gd name="connsiteX20" fmla="*/ 3026126 w 6278302"/>
              <a:gd name="connsiteY20" fmla="*/ 1562100 h 3043903"/>
              <a:gd name="connsiteX21" fmla="*/ 1655354 w 6278302"/>
              <a:gd name="connsiteY21" fmla="*/ 1451869 h 3043903"/>
              <a:gd name="connsiteX22" fmla="*/ 644699 w 6278302"/>
              <a:gd name="connsiteY22" fmla="*/ 1103273 h 3043903"/>
              <a:gd name="connsiteX23" fmla="*/ 219921 w 6278302"/>
              <a:gd name="connsiteY23" fmla="*/ 662922 h 3043903"/>
              <a:gd name="connsiteX24" fmla="*/ 599086 w 6278302"/>
              <a:gd name="connsiteY24" fmla="*/ 243822 h 3043903"/>
              <a:gd name="connsiteX25" fmla="*/ 1730726 w 6278302"/>
              <a:gd name="connsiteY25" fmla="*/ 0 h 3043903"/>
              <a:gd name="connsiteX0" fmla="*/ 1532630 w 6125766"/>
              <a:gd name="connsiteY0" fmla="*/ 3043753 h 3043903"/>
              <a:gd name="connsiteX1" fmla="*/ 250791 w 6125766"/>
              <a:gd name="connsiteY1" fmla="*/ 2669189 h 3043903"/>
              <a:gd name="connsiteX2" fmla="*/ 475124 w 6125766"/>
              <a:gd name="connsiteY2" fmla="*/ 2123261 h 3043903"/>
              <a:gd name="connsiteX3" fmla="*/ 2407870 w 6125766"/>
              <a:gd name="connsiteY3" fmla="*/ 1873170 h 3043903"/>
              <a:gd name="connsiteX4" fmla="*/ 4494437 w 6125766"/>
              <a:gd name="connsiteY4" fmla="*/ 1858189 h 3043903"/>
              <a:gd name="connsiteX5" fmla="*/ 5626491 w 6125766"/>
              <a:gd name="connsiteY5" fmla="*/ 2254412 h 3043903"/>
              <a:gd name="connsiteX6" fmla="*/ 5206800 w 6125766"/>
              <a:gd name="connsiteY6" fmla="*/ 2667000 h 3043903"/>
              <a:gd name="connsiteX7" fmla="*/ 4217619 w 6125766"/>
              <a:gd name="connsiteY7" fmla="*/ 2787570 h 3043903"/>
              <a:gd name="connsiteX8" fmla="*/ 2556840 w 6125766"/>
              <a:gd name="connsiteY8" fmla="*/ 2743200 h 3043903"/>
              <a:gd name="connsiteX9" fmla="*/ 817434 w 6125766"/>
              <a:gd name="connsiteY9" fmla="*/ 2324914 h 3043903"/>
              <a:gd name="connsiteX10" fmla="*/ 24017 w 6125766"/>
              <a:gd name="connsiteY10" fmla="*/ 1784672 h 3043903"/>
              <a:gd name="connsiteX11" fmla="*/ 389401 w 6125766"/>
              <a:gd name="connsiteY11" fmla="*/ 1187852 h 3043903"/>
              <a:gd name="connsiteX12" fmla="*/ 2177021 w 6125766"/>
              <a:gd name="connsiteY12" fmla="*/ 755730 h 3043903"/>
              <a:gd name="connsiteX13" fmla="*/ 3903057 w 6125766"/>
              <a:gd name="connsiteY13" fmla="*/ 617499 h 3043903"/>
              <a:gd name="connsiteX14" fmla="*/ 5074218 w 6125766"/>
              <a:gd name="connsiteY14" fmla="*/ 634107 h 3043903"/>
              <a:gd name="connsiteX15" fmla="*/ 6038449 w 6125766"/>
              <a:gd name="connsiteY15" fmla="*/ 844726 h 3043903"/>
              <a:gd name="connsiteX16" fmla="*/ 6064401 w 6125766"/>
              <a:gd name="connsiteY16" fmla="*/ 1274061 h 3043903"/>
              <a:gd name="connsiteX17" fmla="*/ 5651221 w 6125766"/>
              <a:gd name="connsiteY17" fmla="*/ 1468719 h 3043903"/>
              <a:gd name="connsiteX18" fmla="*/ 4960987 w 6125766"/>
              <a:gd name="connsiteY18" fmla="*/ 1590916 h 3043903"/>
              <a:gd name="connsiteX19" fmla="*/ 4159465 w 6125766"/>
              <a:gd name="connsiteY19" fmla="*/ 1609725 h 3043903"/>
              <a:gd name="connsiteX20" fmla="*/ 2873590 w 6125766"/>
              <a:gd name="connsiteY20" fmla="*/ 1562100 h 3043903"/>
              <a:gd name="connsiteX21" fmla="*/ 1502818 w 6125766"/>
              <a:gd name="connsiteY21" fmla="*/ 1451869 h 3043903"/>
              <a:gd name="connsiteX22" fmla="*/ 492163 w 6125766"/>
              <a:gd name="connsiteY22" fmla="*/ 1103273 h 3043903"/>
              <a:gd name="connsiteX23" fmla="*/ 67385 w 6125766"/>
              <a:gd name="connsiteY23" fmla="*/ 662922 h 3043903"/>
              <a:gd name="connsiteX24" fmla="*/ 446550 w 6125766"/>
              <a:gd name="connsiteY24" fmla="*/ 243822 h 3043903"/>
              <a:gd name="connsiteX25" fmla="*/ 1578190 w 6125766"/>
              <a:gd name="connsiteY25" fmla="*/ 0 h 3043903"/>
              <a:gd name="connsiteX0" fmla="*/ 1532628 w 6125764"/>
              <a:gd name="connsiteY0" fmla="*/ 3043753 h 3043935"/>
              <a:gd name="connsiteX1" fmla="*/ 169324 w 6125764"/>
              <a:gd name="connsiteY1" fmla="*/ 2710545 h 3043935"/>
              <a:gd name="connsiteX2" fmla="*/ 475122 w 6125764"/>
              <a:gd name="connsiteY2" fmla="*/ 2123261 h 3043935"/>
              <a:gd name="connsiteX3" fmla="*/ 2407868 w 6125764"/>
              <a:gd name="connsiteY3" fmla="*/ 1873170 h 3043935"/>
              <a:gd name="connsiteX4" fmla="*/ 4494435 w 6125764"/>
              <a:gd name="connsiteY4" fmla="*/ 1858189 h 3043935"/>
              <a:gd name="connsiteX5" fmla="*/ 5626489 w 6125764"/>
              <a:gd name="connsiteY5" fmla="*/ 2254412 h 3043935"/>
              <a:gd name="connsiteX6" fmla="*/ 5206798 w 6125764"/>
              <a:gd name="connsiteY6" fmla="*/ 2667000 h 3043935"/>
              <a:gd name="connsiteX7" fmla="*/ 4217617 w 6125764"/>
              <a:gd name="connsiteY7" fmla="*/ 2787570 h 3043935"/>
              <a:gd name="connsiteX8" fmla="*/ 2556838 w 6125764"/>
              <a:gd name="connsiteY8" fmla="*/ 2743200 h 3043935"/>
              <a:gd name="connsiteX9" fmla="*/ 817432 w 6125764"/>
              <a:gd name="connsiteY9" fmla="*/ 2324914 h 3043935"/>
              <a:gd name="connsiteX10" fmla="*/ 24015 w 6125764"/>
              <a:gd name="connsiteY10" fmla="*/ 1784672 h 3043935"/>
              <a:gd name="connsiteX11" fmla="*/ 389399 w 6125764"/>
              <a:gd name="connsiteY11" fmla="*/ 1187852 h 3043935"/>
              <a:gd name="connsiteX12" fmla="*/ 2177019 w 6125764"/>
              <a:gd name="connsiteY12" fmla="*/ 755730 h 3043935"/>
              <a:gd name="connsiteX13" fmla="*/ 3903055 w 6125764"/>
              <a:gd name="connsiteY13" fmla="*/ 617499 h 3043935"/>
              <a:gd name="connsiteX14" fmla="*/ 5074216 w 6125764"/>
              <a:gd name="connsiteY14" fmla="*/ 634107 h 3043935"/>
              <a:gd name="connsiteX15" fmla="*/ 6038447 w 6125764"/>
              <a:gd name="connsiteY15" fmla="*/ 844726 h 3043935"/>
              <a:gd name="connsiteX16" fmla="*/ 6064399 w 6125764"/>
              <a:gd name="connsiteY16" fmla="*/ 1274061 h 3043935"/>
              <a:gd name="connsiteX17" fmla="*/ 5651219 w 6125764"/>
              <a:gd name="connsiteY17" fmla="*/ 1468719 h 3043935"/>
              <a:gd name="connsiteX18" fmla="*/ 4960985 w 6125764"/>
              <a:gd name="connsiteY18" fmla="*/ 1590916 h 3043935"/>
              <a:gd name="connsiteX19" fmla="*/ 4159463 w 6125764"/>
              <a:gd name="connsiteY19" fmla="*/ 1609725 h 3043935"/>
              <a:gd name="connsiteX20" fmla="*/ 2873588 w 6125764"/>
              <a:gd name="connsiteY20" fmla="*/ 1562100 h 3043935"/>
              <a:gd name="connsiteX21" fmla="*/ 1502816 w 6125764"/>
              <a:gd name="connsiteY21" fmla="*/ 1451869 h 3043935"/>
              <a:gd name="connsiteX22" fmla="*/ 492161 w 6125764"/>
              <a:gd name="connsiteY22" fmla="*/ 1103273 h 3043935"/>
              <a:gd name="connsiteX23" fmla="*/ 67383 w 6125764"/>
              <a:gd name="connsiteY23" fmla="*/ 662922 h 3043935"/>
              <a:gd name="connsiteX24" fmla="*/ 446548 w 6125764"/>
              <a:gd name="connsiteY24" fmla="*/ 243822 h 3043935"/>
              <a:gd name="connsiteX25" fmla="*/ 1578188 w 6125764"/>
              <a:gd name="connsiteY25" fmla="*/ 0 h 3043935"/>
              <a:gd name="connsiteX0" fmla="*/ 1532628 w 6125764"/>
              <a:gd name="connsiteY0" fmla="*/ 3043753 h 3043926"/>
              <a:gd name="connsiteX1" fmla="*/ 277944 w 6125764"/>
              <a:gd name="connsiteY1" fmla="*/ 2700206 h 3043926"/>
              <a:gd name="connsiteX2" fmla="*/ 475122 w 6125764"/>
              <a:gd name="connsiteY2" fmla="*/ 2123261 h 3043926"/>
              <a:gd name="connsiteX3" fmla="*/ 2407868 w 6125764"/>
              <a:gd name="connsiteY3" fmla="*/ 1873170 h 3043926"/>
              <a:gd name="connsiteX4" fmla="*/ 4494435 w 6125764"/>
              <a:gd name="connsiteY4" fmla="*/ 1858189 h 3043926"/>
              <a:gd name="connsiteX5" fmla="*/ 5626489 w 6125764"/>
              <a:gd name="connsiteY5" fmla="*/ 2254412 h 3043926"/>
              <a:gd name="connsiteX6" fmla="*/ 5206798 w 6125764"/>
              <a:gd name="connsiteY6" fmla="*/ 2667000 h 3043926"/>
              <a:gd name="connsiteX7" fmla="*/ 4217617 w 6125764"/>
              <a:gd name="connsiteY7" fmla="*/ 2787570 h 3043926"/>
              <a:gd name="connsiteX8" fmla="*/ 2556838 w 6125764"/>
              <a:gd name="connsiteY8" fmla="*/ 2743200 h 3043926"/>
              <a:gd name="connsiteX9" fmla="*/ 817432 w 6125764"/>
              <a:gd name="connsiteY9" fmla="*/ 2324914 h 3043926"/>
              <a:gd name="connsiteX10" fmla="*/ 24015 w 6125764"/>
              <a:gd name="connsiteY10" fmla="*/ 1784672 h 3043926"/>
              <a:gd name="connsiteX11" fmla="*/ 389399 w 6125764"/>
              <a:gd name="connsiteY11" fmla="*/ 1187852 h 3043926"/>
              <a:gd name="connsiteX12" fmla="*/ 2177019 w 6125764"/>
              <a:gd name="connsiteY12" fmla="*/ 755730 h 3043926"/>
              <a:gd name="connsiteX13" fmla="*/ 3903055 w 6125764"/>
              <a:gd name="connsiteY13" fmla="*/ 617499 h 3043926"/>
              <a:gd name="connsiteX14" fmla="*/ 5074216 w 6125764"/>
              <a:gd name="connsiteY14" fmla="*/ 634107 h 3043926"/>
              <a:gd name="connsiteX15" fmla="*/ 6038447 w 6125764"/>
              <a:gd name="connsiteY15" fmla="*/ 844726 h 3043926"/>
              <a:gd name="connsiteX16" fmla="*/ 6064399 w 6125764"/>
              <a:gd name="connsiteY16" fmla="*/ 1274061 h 3043926"/>
              <a:gd name="connsiteX17" fmla="*/ 5651219 w 6125764"/>
              <a:gd name="connsiteY17" fmla="*/ 1468719 h 3043926"/>
              <a:gd name="connsiteX18" fmla="*/ 4960985 w 6125764"/>
              <a:gd name="connsiteY18" fmla="*/ 1590916 h 3043926"/>
              <a:gd name="connsiteX19" fmla="*/ 4159463 w 6125764"/>
              <a:gd name="connsiteY19" fmla="*/ 1609725 h 3043926"/>
              <a:gd name="connsiteX20" fmla="*/ 2873588 w 6125764"/>
              <a:gd name="connsiteY20" fmla="*/ 1562100 h 3043926"/>
              <a:gd name="connsiteX21" fmla="*/ 1502816 w 6125764"/>
              <a:gd name="connsiteY21" fmla="*/ 1451869 h 3043926"/>
              <a:gd name="connsiteX22" fmla="*/ 492161 w 6125764"/>
              <a:gd name="connsiteY22" fmla="*/ 1103273 h 3043926"/>
              <a:gd name="connsiteX23" fmla="*/ 67383 w 6125764"/>
              <a:gd name="connsiteY23" fmla="*/ 662922 h 3043926"/>
              <a:gd name="connsiteX24" fmla="*/ 446548 w 6125764"/>
              <a:gd name="connsiteY24" fmla="*/ 243822 h 3043926"/>
              <a:gd name="connsiteX25" fmla="*/ 1578188 w 6125764"/>
              <a:gd name="connsiteY25" fmla="*/ 0 h 3043926"/>
              <a:gd name="connsiteX0" fmla="*/ 1070990 w 6125764"/>
              <a:gd name="connsiteY0" fmla="*/ 2992058 h 2992278"/>
              <a:gd name="connsiteX1" fmla="*/ 277944 w 6125764"/>
              <a:gd name="connsiteY1" fmla="*/ 2700206 h 2992278"/>
              <a:gd name="connsiteX2" fmla="*/ 475122 w 6125764"/>
              <a:gd name="connsiteY2" fmla="*/ 2123261 h 2992278"/>
              <a:gd name="connsiteX3" fmla="*/ 2407868 w 6125764"/>
              <a:gd name="connsiteY3" fmla="*/ 1873170 h 2992278"/>
              <a:gd name="connsiteX4" fmla="*/ 4494435 w 6125764"/>
              <a:gd name="connsiteY4" fmla="*/ 1858189 h 2992278"/>
              <a:gd name="connsiteX5" fmla="*/ 5626489 w 6125764"/>
              <a:gd name="connsiteY5" fmla="*/ 2254412 h 2992278"/>
              <a:gd name="connsiteX6" fmla="*/ 5206798 w 6125764"/>
              <a:gd name="connsiteY6" fmla="*/ 2667000 h 2992278"/>
              <a:gd name="connsiteX7" fmla="*/ 4217617 w 6125764"/>
              <a:gd name="connsiteY7" fmla="*/ 2787570 h 2992278"/>
              <a:gd name="connsiteX8" fmla="*/ 2556838 w 6125764"/>
              <a:gd name="connsiteY8" fmla="*/ 2743200 h 2992278"/>
              <a:gd name="connsiteX9" fmla="*/ 817432 w 6125764"/>
              <a:gd name="connsiteY9" fmla="*/ 2324914 h 2992278"/>
              <a:gd name="connsiteX10" fmla="*/ 24015 w 6125764"/>
              <a:gd name="connsiteY10" fmla="*/ 1784672 h 2992278"/>
              <a:gd name="connsiteX11" fmla="*/ 389399 w 6125764"/>
              <a:gd name="connsiteY11" fmla="*/ 1187852 h 2992278"/>
              <a:gd name="connsiteX12" fmla="*/ 2177019 w 6125764"/>
              <a:gd name="connsiteY12" fmla="*/ 755730 h 2992278"/>
              <a:gd name="connsiteX13" fmla="*/ 3903055 w 6125764"/>
              <a:gd name="connsiteY13" fmla="*/ 617499 h 2992278"/>
              <a:gd name="connsiteX14" fmla="*/ 5074216 w 6125764"/>
              <a:gd name="connsiteY14" fmla="*/ 634107 h 2992278"/>
              <a:gd name="connsiteX15" fmla="*/ 6038447 w 6125764"/>
              <a:gd name="connsiteY15" fmla="*/ 844726 h 2992278"/>
              <a:gd name="connsiteX16" fmla="*/ 6064399 w 6125764"/>
              <a:gd name="connsiteY16" fmla="*/ 1274061 h 2992278"/>
              <a:gd name="connsiteX17" fmla="*/ 5651219 w 6125764"/>
              <a:gd name="connsiteY17" fmla="*/ 1468719 h 2992278"/>
              <a:gd name="connsiteX18" fmla="*/ 4960985 w 6125764"/>
              <a:gd name="connsiteY18" fmla="*/ 1590916 h 2992278"/>
              <a:gd name="connsiteX19" fmla="*/ 4159463 w 6125764"/>
              <a:gd name="connsiteY19" fmla="*/ 1609725 h 2992278"/>
              <a:gd name="connsiteX20" fmla="*/ 2873588 w 6125764"/>
              <a:gd name="connsiteY20" fmla="*/ 1562100 h 2992278"/>
              <a:gd name="connsiteX21" fmla="*/ 1502816 w 6125764"/>
              <a:gd name="connsiteY21" fmla="*/ 1451869 h 2992278"/>
              <a:gd name="connsiteX22" fmla="*/ 492161 w 6125764"/>
              <a:gd name="connsiteY22" fmla="*/ 1103273 h 2992278"/>
              <a:gd name="connsiteX23" fmla="*/ 67383 w 6125764"/>
              <a:gd name="connsiteY23" fmla="*/ 662922 h 2992278"/>
              <a:gd name="connsiteX24" fmla="*/ 446548 w 6125764"/>
              <a:gd name="connsiteY24" fmla="*/ 243822 h 2992278"/>
              <a:gd name="connsiteX25" fmla="*/ 1578188 w 6125764"/>
              <a:gd name="connsiteY25" fmla="*/ 0 h 2992278"/>
              <a:gd name="connsiteX0" fmla="*/ 1070990 w 6125764"/>
              <a:gd name="connsiteY0" fmla="*/ 2992058 h 2992293"/>
              <a:gd name="connsiteX1" fmla="*/ 33549 w 6125764"/>
              <a:gd name="connsiteY1" fmla="*/ 2710544 h 2992293"/>
              <a:gd name="connsiteX2" fmla="*/ 475122 w 6125764"/>
              <a:gd name="connsiteY2" fmla="*/ 2123261 h 2992293"/>
              <a:gd name="connsiteX3" fmla="*/ 2407868 w 6125764"/>
              <a:gd name="connsiteY3" fmla="*/ 1873170 h 2992293"/>
              <a:gd name="connsiteX4" fmla="*/ 4494435 w 6125764"/>
              <a:gd name="connsiteY4" fmla="*/ 1858189 h 2992293"/>
              <a:gd name="connsiteX5" fmla="*/ 5626489 w 6125764"/>
              <a:gd name="connsiteY5" fmla="*/ 2254412 h 2992293"/>
              <a:gd name="connsiteX6" fmla="*/ 5206798 w 6125764"/>
              <a:gd name="connsiteY6" fmla="*/ 2667000 h 2992293"/>
              <a:gd name="connsiteX7" fmla="*/ 4217617 w 6125764"/>
              <a:gd name="connsiteY7" fmla="*/ 2787570 h 2992293"/>
              <a:gd name="connsiteX8" fmla="*/ 2556838 w 6125764"/>
              <a:gd name="connsiteY8" fmla="*/ 2743200 h 2992293"/>
              <a:gd name="connsiteX9" fmla="*/ 817432 w 6125764"/>
              <a:gd name="connsiteY9" fmla="*/ 2324914 h 2992293"/>
              <a:gd name="connsiteX10" fmla="*/ 24015 w 6125764"/>
              <a:gd name="connsiteY10" fmla="*/ 1784672 h 2992293"/>
              <a:gd name="connsiteX11" fmla="*/ 389399 w 6125764"/>
              <a:gd name="connsiteY11" fmla="*/ 1187852 h 2992293"/>
              <a:gd name="connsiteX12" fmla="*/ 2177019 w 6125764"/>
              <a:gd name="connsiteY12" fmla="*/ 755730 h 2992293"/>
              <a:gd name="connsiteX13" fmla="*/ 3903055 w 6125764"/>
              <a:gd name="connsiteY13" fmla="*/ 617499 h 2992293"/>
              <a:gd name="connsiteX14" fmla="*/ 5074216 w 6125764"/>
              <a:gd name="connsiteY14" fmla="*/ 634107 h 2992293"/>
              <a:gd name="connsiteX15" fmla="*/ 6038447 w 6125764"/>
              <a:gd name="connsiteY15" fmla="*/ 844726 h 2992293"/>
              <a:gd name="connsiteX16" fmla="*/ 6064399 w 6125764"/>
              <a:gd name="connsiteY16" fmla="*/ 1274061 h 2992293"/>
              <a:gd name="connsiteX17" fmla="*/ 5651219 w 6125764"/>
              <a:gd name="connsiteY17" fmla="*/ 1468719 h 2992293"/>
              <a:gd name="connsiteX18" fmla="*/ 4960985 w 6125764"/>
              <a:gd name="connsiteY18" fmla="*/ 1590916 h 2992293"/>
              <a:gd name="connsiteX19" fmla="*/ 4159463 w 6125764"/>
              <a:gd name="connsiteY19" fmla="*/ 1609725 h 2992293"/>
              <a:gd name="connsiteX20" fmla="*/ 2873588 w 6125764"/>
              <a:gd name="connsiteY20" fmla="*/ 1562100 h 2992293"/>
              <a:gd name="connsiteX21" fmla="*/ 1502816 w 6125764"/>
              <a:gd name="connsiteY21" fmla="*/ 1451869 h 2992293"/>
              <a:gd name="connsiteX22" fmla="*/ 492161 w 6125764"/>
              <a:gd name="connsiteY22" fmla="*/ 1103273 h 2992293"/>
              <a:gd name="connsiteX23" fmla="*/ 67383 w 6125764"/>
              <a:gd name="connsiteY23" fmla="*/ 662922 h 2992293"/>
              <a:gd name="connsiteX24" fmla="*/ 446548 w 6125764"/>
              <a:gd name="connsiteY24" fmla="*/ 243822 h 2992293"/>
              <a:gd name="connsiteX25" fmla="*/ 1578188 w 6125764"/>
              <a:gd name="connsiteY25" fmla="*/ 0 h 2992293"/>
              <a:gd name="connsiteX0" fmla="*/ 1131802 w 6186576"/>
              <a:gd name="connsiteY0" fmla="*/ 2992058 h 2992293"/>
              <a:gd name="connsiteX1" fmla="*/ 94361 w 6186576"/>
              <a:gd name="connsiteY1" fmla="*/ 2710544 h 2992293"/>
              <a:gd name="connsiteX2" fmla="*/ 97984 w 6186576"/>
              <a:gd name="connsiteY2" fmla="*/ 2716059 h 2992293"/>
              <a:gd name="connsiteX3" fmla="*/ 535934 w 6186576"/>
              <a:gd name="connsiteY3" fmla="*/ 2123261 h 2992293"/>
              <a:gd name="connsiteX4" fmla="*/ 2468680 w 6186576"/>
              <a:gd name="connsiteY4" fmla="*/ 1873170 h 2992293"/>
              <a:gd name="connsiteX5" fmla="*/ 4555247 w 6186576"/>
              <a:gd name="connsiteY5" fmla="*/ 1858189 h 2992293"/>
              <a:gd name="connsiteX6" fmla="*/ 5687301 w 6186576"/>
              <a:gd name="connsiteY6" fmla="*/ 2254412 h 2992293"/>
              <a:gd name="connsiteX7" fmla="*/ 5267610 w 6186576"/>
              <a:gd name="connsiteY7" fmla="*/ 2667000 h 2992293"/>
              <a:gd name="connsiteX8" fmla="*/ 4278429 w 6186576"/>
              <a:gd name="connsiteY8" fmla="*/ 2787570 h 2992293"/>
              <a:gd name="connsiteX9" fmla="*/ 2617650 w 6186576"/>
              <a:gd name="connsiteY9" fmla="*/ 2743200 h 2992293"/>
              <a:gd name="connsiteX10" fmla="*/ 878244 w 6186576"/>
              <a:gd name="connsiteY10" fmla="*/ 2324914 h 2992293"/>
              <a:gd name="connsiteX11" fmla="*/ 84827 w 6186576"/>
              <a:gd name="connsiteY11" fmla="*/ 1784672 h 2992293"/>
              <a:gd name="connsiteX12" fmla="*/ 450211 w 6186576"/>
              <a:gd name="connsiteY12" fmla="*/ 1187852 h 2992293"/>
              <a:gd name="connsiteX13" fmla="*/ 2237831 w 6186576"/>
              <a:gd name="connsiteY13" fmla="*/ 755730 h 2992293"/>
              <a:gd name="connsiteX14" fmla="*/ 3963867 w 6186576"/>
              <a:gd name="connsiteY14" fmla="*/ 617499 h 2992293"/>
              <a:gd name="connsiteX15" fmla="*/ 5135028 w 6186576"/>
              <a:gd name="connsiteY15" fmla="*/ 634107 h 2992293"/>
              <a:gd name="connsiteX16" fmla="*/ 6099259 w 6186576"/>
              <a:gd name="connsiteY16" fmla="*/ 844726 h 2992293"/>
              <a:gd name="connsiteX17" fmla="*/ 6125211 w 6186576"/>
              <a:gd name="connsiteY17" fmla="*/ 1274061 h 2992293"/>
              <a:gd name="connsiteX18" fmla="*/ 5712031 w 6186576"/>
              <a:gd name="connsiteY18" fmla="*/ 1468719 h 2992293"/>
              <a:gd name="connsiteX19" fmla="*/ 5021797 w 6186576"/>
              <a:gd name="connsiteY19" fmla="*/ 1590916 h 2992293"/>
              <a:gd name="connsiteX20" fmla="*/ 4220275 w 6186576"/>
              <a:gd name="connsiteY20" fmla="*/ 1609725 h 2992293"/>
              <a:gd name="connsiteX21" fmla="*/ 2934400 w 6186576"/>
              <a:gd name="connsiteY21" fmla="*/ 1562100 h 2992293"/>
              <a:gd name="connsiteX22" fmla="*/ 1563628 w 6186576"/>
              <a:gd name="connsiteY22" fmla="*/ 1451869 h 2992293"/>
              <a:gd name="connsiteX23" fmla="*/ 552973 w 6186576"/>
              <a:gd name="connsiteY23" fmla="*/ 1103273 h 2992293"/>
              <a:gd name="connsiteX24" fmla="*/ 128195 w 6186576"/>
              <a:gd name="connsiteY24" fmla="*/ 662922 h 2992293"/>
              <a:gd name="connsiteX25" fmla="*/ 507360 w 6186576"/>
              <a:gd name="connsiteY25" fmla="*/ 243822 h 2992293"/>
              <a:gd name="connsiteX26" fmla="*/ 1639000 w 6186576"/>
              <a:gd name="connsiteY26" fmla="*/ 0 h 2992293"/>
              <a:gd name="connsiteX0" fmla="*/ 1232591 w 6287365"/>
              <a:gd name="connsiteY0" fmla="*/ 2992058 h 2992232"/>
              <a:gd name="connsiteX1" fmla="*/ 195150 w 6287365"/>
              <a:gd name="connsiteY1" fmla="*/ 2710544 h 2992232"/>
              <a:gd name="connsiteX2" fmla="*/ 35842 w 6287365"/>
              <a:gd name="connsiteY2" fmla="*/ 2436910 h 2992232"/>
              <a:gd name="connsiteX3" fmla="*/ 636723 w 6287365"/>
              <a:gd name="connsiteY3" fmla="*/ 2123261 h 2992232"/>
              <a:gd name="connsiteX4" fmla="*/ 2569469 w 6287365"/>
              <a:gd name="connsiteY4" fmla="*/ 1873170 h 2992232"/>
              <a:gd name="connsiteX5" fmla="*/ 4656036 w 6287365"/>
              <a:gd name="connsiteY5" fmla="*/ 1858189 h 2992232"/>
              <a:gd name="connsiteX6" fmla="*/ 5788090 w 6287365"/>
              <a:gd name="connsiteY6" fmla="*/ 2254412 h 2992232"/>
              <a:gd name="connsiteX7" fmla="*/ 5368399 w 6287365"/>
              <a:gd name="connsiteY7" fmla="*/ 2667000 h 2992232"/>
              <a:gd name="connsiteX8" fmla="*/ 4379218 w 6287365"/>
              <a:gd name="connsiteY8" fmla="*/ 2787570 h 2992232"/>
              <a:gd name="connsiteX9" fmla="*/ 2718439 w 6287365"/>
              <a:gd name="connsiteY9" fmla="*/ 2743200 h 2992232"/>
              <a:gd name="connsiteX10" fmla="*/ 979033 w 6287365"/>
              <a:gd name="connsiteY10" fmla="*/ 2324914 h 2992232"/>
              <a:gd name="connsiteX11" fmla="*/ 185616 w 6287365"/>
              <a:gd name="connsiteY11" fmla="*/ 1784672 h 2992232"/>
              <a:gd name="connsiteX12" fmla="*/ 551000 w 6287365"/>
              <a:gd name="connsiteY12" fmla="*/ 1187852 h 2992232"/>
              <a:gd name="connsiteX13" fmla="*/ 2338620 w 6287365"/>
              <a:gd name="connsiteY13" fmla="*/ 755730 h 2992232"/>
              <a:gd name="connsiteX14" fmla="*/ 4064656 w 6287365"/>
              <a:gd name="connsiteY14" fmla="*/ 617499 h 2992232"/>
              <a:gd name="connsiteX15" fmla="*/ 5235817 w 6287365"/>
              <a:gd name="connsiteY15" fmla="*/ 634107 h 2992232"/>
              <a:gd name="connsiteX16" fmla="*/ 6200048 w 6287365"/>
              <a:gd name="connsiteY16" fmla="*/ 844726 h 2992232"/>
              <a:gd name="connsiteX17" fmla="*/ 6226000 w 6287365"/>
              <a:gd name="connsiteY17" fmla="*/ 1274061 h 2992232"/>
              <a:gd name="connsiteX18" fmla="*/ 5812820 w 6287365"/>
              <a:gd name="connsiteY18" fmla="*/ 1468719 h 2992232"/>
              <a:gd name="connsiteX19" fmla="*/ 5122586 w 6287365"/>
              <a:gd name="connsiteY19" fmla="*/ 1590916 h 2992232"/>
              <a:gd name="connsiteX20" fmla="*/ 4321064 w 6287365"/>
              <a:gd name="connsiteY20" fmla="*/ 1609725 h 2992232"/>
              <a:gd name="connsiteX21" fmla="*/ 3035189 w 6287365"/>
              <a:gd name="connsiteY21" fmla="*/ 1562100 h 2992232"/>
              <a:gd name="connsiteX22" fmla="*/ 1664417 w 6287365"/>
              <a:gd name="connsiteY22" fmla="*/ 1451869 h 2992232"/>
              <a:gd name="connsiteX23" fmla="*/ 653762 w 6287365"/>
              <a:gd name="connsiteY23" fmla="*/ 1103273 h 2992232"/>
              <a:gd name="connsiteX24" fmla="*/ 228984 w 6287365"/>
              <a:gd name="connsiteY24" fmla="*/ 662922 h 2992232"/>
              <a:gd name="connsiteX25" fmla="*/ 608149 w 6287365"/>
              <a:gd name="connsiteY25" fmla="*/ 243822 h 2992232"/>
              <a:gd name="connsiteX26" fmla="*/ 1739789 w 6287365"/>
              <a:gd name="connsiteY26" fmla="*/ 0 h 2992232"/>
              <a:gd name="connsiteX0" fmla="*/ 1207970 w 6262744"/>
              <a:gd name="connsiteY0" fmla="*/ 2992058 h 2992509"/>
              <a:gd name="connsiteX1" fmla="*/ 442080 w 6262744"/>
              <a:gd name="connsiteY1" fmla="*/ 2834611 h 2992509"/>
              <a:gd name="connsiteX2" fmla="*/ 11221 w 6262744"/>
              <a:gd name="connsiteY2" fmla="*/ 2436910 h 2992509"/>
              <a:gd name="connsiteX3" fmla="*/ 612102 w 6262744"/>
              <a:gd name="connsiteY3" fmla="*/ 2123261 h 2992509"/>
              <a:gd name="connsiteX4" fmla="*/ 2544848 w 6262744"/>
              <a:gd name="connsiteY4" fmla="*/ 1873170 h 2992509"/>
              <a:gd name="connsiteX5" fmla="*/ 4631415 w 6262744"/>
              <a:gd name="connsiteY5" fmla="*/ 1858189 h 2992509"/>
              <a:gd name="connsiteX6" fmla="*/ 5763469 w 6262744"/>
              <a:gd name="connsiteY6" fmla="*/ 2254412 h 2992509"/>
              <a:gd name="connsiteX7" fmla="*/ 5343778 w 6262744"/>
              <a:gd name="connsiteY7" fmla="*/ 2667000 h 2992509"/>
              <a:gd name="connsiteX8" fmla="*/ 4354597 w 6262744"/>
              <a:gd name="connsiteY8" fmla="*/ 2787570 h 2992509"/>
              <a:gd name="connsiteX9" fmla="*/ 2693818 w 6262744"/>
              <a:gd name="connsiteY9" fmla="*/ 2743200 h 2992509"/>
              <a:gd name="connsiteX10" fmla="*/ 954412 w 6262744"/>
              <a:gd name="connsiteY10" fmla="*/ 2324914 h 2992509"/>
              <a:gd name="connsiteX11" fmla="*/ 160995 w 6262744"/>
              <a:gd name="connsiteY11" fmla="*/ 1784672 h 2992509"/>
              <a:gd name="connsiteX12" fmla="*/ 526379 w 6262744"/>
              <a:gd name="connsiteY12" fmla="*/ 1187852 h 2992509"/>
              <a:gd name="connsiteX13" fmla="*/ 2313999 w 6262744"/>
              <a:gd name="connsiteY13" fmla="*/ 755730 h 2992509"/>
              <a:gd name="connsiteX14" fmla="*/ 4040035 w 6262744"/>
              <a:gd name="connsiteY14" fmla="*/ 617499 h 2992509"/>
              <a:gd name="connsiteX15" fmla="*/ 5211196 w 6262744"/>
              <a:gd name="connsiteY15" fmla="*/ 634107 h 2992509"/>
              <a:gd name="connsiteX16" fmla="*/ 6175427 w 6262744"/>
              <a:gd name="connsiteY16" fmla="*/ 844726 h 2992509"/>
              <a:gd name="connsiteX17" fmla="*/ 6201379 w 6262744"/>
              <a:gd name="connsiteY17" fmla="*/ 1274061 h 2992509"/>
              <a:gd name="connsiteX18" fmla="*/ 5788199 w 6262744"/>
              <a:gd name="connsiteY18" fmla="*/ 1468719 h 2992509"/>
              <a:gd name="connsiteX19" fmla="*/ 5097965 w 6262744"/>
              <a:gd name="connsiteY19" fmla="*/ 1590916 h 2992509"/>
              <a:gd name="connsiteX20" fmla="*/ 4296443 w 6262744"/>
              <a:gd name="connsiteY20" fmla="*/ 1609725 h 2992509"/>
              <a:gd name="connsiteX21" fmla="*/ 3010568 w 6262744"/>
              <a:gd name="connsiteY21" fmla="*/ 1562100 h 2992509"/>
              <a:gd name="connsiteX22" fmla="*/ 1639796 w 6262744"/>
              <a:gd name="connsiteY22" fmla="*/ 1451869 h 2992509"/>
              <a:gd name="connsiteX23" fmla="*/ 629141 w 6262744"/>
              <a:gd name="connsiteY23" fmla="*/ 1103273 h 2992509"/>
              <a:gd name="connsiteX24" fmla="*/ 204363 w 6262744"/>
              <a:gd name="connsiteY24" fmla="*/ 662922 h 2992509"/>
              <a:gd name="connsiteX25" fmla="*/ 583528 w 6262744"/>
              <a:gd name="connsiteY25" fmla="*/ 243822 h 2992509"/>
              <a:gd name="connsiteX26" fmla="*/ 1715168 w 6262744"/>
              <a:gd name="connsiteY26" fmla="*/ 0 h 2992509"/>
              <a:gd name="connsiteX0" fmla="*/ 1562982 w 6264740"/>
              <a:gd name="connsiteY0" fmla="*/ 3012735 h 3013105"/>
              <a:gd name="connsiteX1" fmla="*/ 444076 w 6264740"/>
              <a:gd name="connsiteY1" fmla="*/ 2834611 h 3013105"/>
              <a:gd name="connsiteX2" fmla="*/ 13217 w 6264740"/>
              <a:gd name="connsiteY2" fmla="*/ 2436910 h 3013105"/>
              <a:gd name="connsiteX3" fmla="*/ 614098 w 6264740"/>
              <a:gd name="connsiteY3" fmla="*/ 2123261 h 3013105"/>
              <a:gd name="connsiteX4" fmla="*/ 2546844 w 6264740"/>
              <a:gd name="connsiteY4" fmla="*/ 1873170 h 3013105"/>
              <a:gd name="connsiteX5" fmla="*/ 4633411 w 6264740"/>
              <a:gd name="connsiteY5" fmla="*/ 1858189 h 3013105"/>
              <a:gd name="connsiteX6" fmla="*/ 5765465 w 6264740"/>
              <a:gd name="connsiteY6" fmla="*/ 2254412 h 3013105"/>
              <a:gd name="connsiteX7" fmla="*/ 5345774 w 6264740"/>
              <a:gd name="connsiteY7" fmla="*/ 2667000 h 3013105"/>
              <a:gd name="connsiteX8" fmla="*/ 4356593 w 6264740"/>
              <a:gd name="connsiteY8" fmla="*/ 2787570 h 3013105"/>
              <a:gd name="connsiteX9" fmla="*/ 2695814 w 6264740"/>
              <a:gd name="connsiteY9" fmla="*/ 2743200 h 3013105"/>
              <a:gd name="connsiteX10" fmla="*/ 956408 w 6264740"/>
              <a:gd name="connsiteY10" fmla="*/ 2324914 h 3013105"/>
              <a:gd name="connsiteX11" fmla="*/ 162991 w 6264740"/>
              <a:gd name="connsiteY11" fmla="*/ 1784672 h 3013105"/>
              <a:gd name="connsiteX12" fmla="*/ 528375 w 6264740"/>
              <a:gd name="connsiteY12" fmla="*/ 1187852 h 3013105"/>
              <a:gd name="connsiteX13" fmla="*/ 2315995 w 6264740"/>
              <a:gd name="connsiteY13" fmla="*/ 755730 h 3013105"/>
              <a:gd name="connsiteX14" fmla="*/ 4042031 w 6264740"/>
              <a:gd name="connsiteY14" fmla="*/ 617499 h 3013105"/>
              <a:gd name="connsiteX15" fmla="*/ 5213192 w 6264740"/>
              <a:gd name="connsiteY15" fmla="*/ 634107 h 3013105"/>
              <a:gd name="connsiteX16" fmla="*/ 6177423 w 6264740"/>
              <a:gd name="connsiteY16" fmla="*/ 844726 h 3013105"/>
              <a:gd name="connsiteX17" fmla="*/ 6203375 w 6264740"/>
              <a:gd name="connsiteY17" fmla="*/ 1274061 h 3013105"/>
              <a:gd name="connsiteX18" fmla="*/ 5790195 w 6264740"/>
              <a:gd name="connsiteY18" fmla="*/ 1468719 h 3013105"/>
              <a:gd name="connsiteX19" fmla="*/ 5099961 w 6264740"/>
              <a:gd name="connsiteY19" fmla="*/ 1590916 h 3013105"/>
              <a:gd name="connsiteX20" fmla="*/ 4298439 w 6264740"/>
              <a:gd name="connsiteY20" fmla="*/ 1609725 h 3013105"/>
              <a:gd name="connsiteX21" fmla="*/ 3012564 w 6264740"/>
              <a:gd name="connsiteY21" fmla="*/ 1562100 h 3013105"/>
              <a:gd name="connsiteX22" fmla="*/ 1641792 w 6264740"/>
              <a:gd name="connsiteY22" fmla="*/ 1451869 h 3013105"/>
              <a:gd name="connsiteX23" fmla="*/ 631137 w 6264740"/>
              <a:gd name="connsiteY23" fmla="*/ 1103273 h 3013105"/>
              <a:gd name="connsiteX24" fmla="*/ 206359 w 6264740"/>
              <a:gd name="connsiteY24" fmla="*/ 662922 h 3013105"/>
              <a:gd name="connsiteX25" fmla="*/ 585524 w 6264740"/>
              <a:gd name="connsiteY25" fmla="*/ 243822 h 3013105"/>
              <a:gd name="connsiteX26" fmla="*/ 1717164 w 6264740"/>
              <a:gd name="connsiteY26" fmla="*/ 0 h 3013105"/>
              <a:gd name="connsiteX0" fmla="*/ 1561947 w 6263705"/>
              <a:gd name="connsiteY0" fmla="*/ 3012735 h 3013069"/>
              <a:gd name="connsiteX1" fmla="*/ 470195 w 6263705"/>
              <a:gd name="connsiteY1" fmla="*/ 2824272 h 3013069"/>
              <a:gd name="connsiteX2" fmla="*/ 12182 w 6263705"/>
              <a:gd name="connsiteY2" fmla="*/ 2436910 h 3013069"/>
              <a:gd name="connsiteX3" fmla="*/ 613063 w 6263705"/>
              <a:gd name="connsiteY3" fmla="*/ 2123261 h 3013069"/>
              <a:gd name="connsiteX4" fmla="*/ 2545809 w 6263705"/>
              <a:gd name="connsiteY4" fmla="*/ 1873170 h 3013069"/>
              <a:gd name="connsiteX5" fmla="*/ 4632376 w 6263705"/>
              <a:gd name="connsiteY5" fmla="*/ 1858189 h 3013069"/>
              <a:gd name="connsiteX6" fmla="*/ 5764430 w 6263705"/>
              <a:gd name="connsiteY6" fmla="*/ 2254412 h 3013069"/>
              <a:gd name="connsiteX7" fmla="*/ 5344739 w 6263705"/>
              <a:gd name="connsiteY7" fmla="*/ 2667000 h 3013069"/>
              <a:gd name="connsiteX8" fmla="*/ 4355558 w 6263705"/>
              <a:gd name="connsiteY8" fmla="*/ 2787570 h 3013069"/>
              <a:gd name="connsiteX9" fmla="*/ 2694779 w 6263705"/>
              <a:gd name="connsiteY9" fmla="*/ 2743200 h 3013069"/>
              <a:gd name="connsiteX10" fmla="*/ 955373 w 6263705"/>
              <a:gd name="connsiteY10" fmla="*/ 2324914 h 3013069"/>
              <a:gd name="connsiteX11" fmla="*/ 161956 w 6263705"/>
              <a:gd name="connsiteY11" fmla="*/ 1784672 h 3013069"/>
              <a:gd name="connsiteX12" fmla="*/ 527340 w 6263705"/>
              <a:gd name="connsiteY12" fmla="*/ 1187852 h 3013069"/>
              <a:gd name="connsiteX13" fmla="*/ 2314960 w 6263705"/>
              <a:gd name="connsiteY13" fmla="*/ 755730 h 3013069"/>
              <a:gd name="connsiteX14" fmla="*/ 4040996 w 6263705"/>
              <a:gd name="connsiteY14" fmla="*/ 617499 h 3013069"/>
              <a:gd name="connsiteX15" fmla="*/ 5212157 w 6263705"/>
              <a:gd name="connsiteY15" fmla="*/ 634107 h 3013069"/>
              <a:gd name="connsiteX16" fmla="*/ 6176388 w 6263705"/>
              <a:gd name="connsiteY16" fmla="*/ 844726 h 3013069"/>
              <a:gd name="connsiteX17" fmla="*/ 6202340 w 6263705"/>
              <a:gd name="connsiteY17" fmla="*/ 1274061 h 3013069"/>
              <a:gd name="connsiteX18" fmla="*/ 5789160 w 6263705"/>
              <a:gd name="connsiteY18" fmla="*/ 1468719 h 3013069"/>
              <a:gd name="connsiteX19" fmla="*/ 5098926 w 6263705"/>
              <a:gd name="connsiteY19" fmla="*/ 1590916 h 3013069"/>
              <a:gd name="connsiteX20" fmla="*/ 4297404 w 6263705"/>
              <a:gd name="connsiteY20" fmla="*/ 1609725 h 3013069"/>
              <a:gd name="connsiteX21" fmla="*/ 3011529 w 6263705"/>
              <a:gd name="connsiteY21" fmla="*/ 1562100 h 3013069"/>
              <a:gd name="connsiteX22" fmla="*/ 1640757 w 6263705"/>
              <a:gd name="connsiteY22" fmla="*/ 1451869 h 3013069"/>
              <a:gd name="connsiteX23" fmla="*/ 630102 w 6263705"/>
              <a:gd name="connsiteY23" fmla="*/ 1103273 h 3013069"/>
              <a:gd name="connsiteX24" fmla="*/ 205324 w 6263705"/>
              <a:gd name="connsiteY24" fmla="*/ 662922 h 3013069"/>
              <a:gd name="connsiteX25" fmla="*/ 584489 w 6263705"/>
              <a:gd name="connsiteY25" fmla="*/ 243822 h 3013069"/>
              <a:gd name="connsiteX26" fmla="*/ 1716129 w 6263705"/>
              <a:gd name="connsiteY26" fmla="*/ 0 h 3013069"/>
              <a:gd name="connsiteX0" fmla="*/ 1588346 w 6290104"/>
              <a:gd name="connsiteY0" fmla="*/ 3012735 h 3013040"/>
              <a:gd name="connsiteX1" fmla="*/ 496594 w 6290104"/>
              <a:gd name="connsiteY1" fmla="*/ 2824272 h 3013040"/>
              <a:gd name="connsiteX2" fmla="*/ 11426 w 6290104"/>
              <a:gd name="connsiteY2" fmla="*/ 2498943 h 3013040"/>
              <a:gd name="connsiteX3" fmla="*/ 639462 w 6290104"/>
              <a:gd name="connsiteY3" fmla="*/ 2123261 h 3013040"/>
              <a:gd name="connsiteX4" fmla="*/ 2572208 w 6290104"/>
              <a:gd name="connsiteY4" fmla="*/ 1873170 h 3013040"/>
              <a:gd name="connsiteX5" fmla="*/ 4658775 w 6290104"/>
              <a:gd name="connsiteY5" fmla="*/ 1858189 h 3013040"/>
              <a:gd name="connsiteX6" fmla="*/ 5790829 w 6290104"/>
              <a:gd name="connsiteY6" fmla="*/ 2254412 h 3013040"/>
              <a:gd name="connsiteX7" fmla="*/ 5371138 w 6290104"/>
              <a:gd name="connsiteY7" fmla="*/ 2667000 h 3013040"/>
              <a:gd name="connsiteX8" fmla="*/ 4381957 w 6290104"/>
              <a:gd name="connsiteY8" fmla="*/ 2787570 h 3013040"/>
              <a:gd name="connsiteX9" fmla="*/ 2721178 w 6290104"/>
              <a:gd name="connsiteY9" fmla="*/ 2743200 h 3013040"/>
              <a:gd name="connsiteX10" fmla="*/ 981772 w 6290104"/>
              <a:gd name="connsiteY10" fmla="*/ 2324914 h 3013040"/>
              <a:gd name="connsiteX11" fmla="*/ 188355 w 6290104"/>
              <a:gd name="connsiteY11" fmla="*/ 1784672 h 3013040"/>
              <a:gd name="connsiteX12" fmla="*/ 553739 w 6290104"/>
              <a:gd name="connsiteY12" fmla="*/ 1187852 h 3013040"/>
              <a:gd name="connsiteX13" fmla="*/ 2341359 w 6290104"/>
              <a:gd name="connsiteY13" fmla="*/ 755730 h 3013040"/>
              <a:gd name="connsiteX14" fmla="*/ 4067395 w 6290104"/>
              <a:gd name="connsiteY14" fmla="*/ 617499 h 3013040"/>
              <a:gd name="connsiteX15" fmla="*/ 5238556 w 6290104"/>
              <a:gd name="connsiteY15" fmla="*/ 634107 h 3013040"/>
              <a:gd name="connsiteX16" fmla="*/ 6202787 w 6290104"/>
              <a:gd name="connsiteY16" fmla="*/ 844726 h 3013040"/>
              <a:gd name="connsiteX17" fmla="*/ 6228739 w 6290104"/>
              <a:gd name="connsiteY17" fmla="*/ 1274061 h 3013040"/>
              <a:gd name="connsiteX18" fmla="*/ 5815559 w 6290104"/>
              <a:gd name="connsiteY18" fmla="*/ 1468719 h 3013040"/>
              <a:gd name="connsiteX19" fmla="*/ 5125325 w 6290104"/>
              <a:gd name="connsiteY19" fmla="*/ 1590916 h 3013040"/>
              <a:gd name="connsiteX20" fmla="*/ 4323803 w 6290104"/>
              <a:gd name="connsiteY20" fmla="*/ 1609725 h 3013040"/>
              <a:gd name="connsiteX21" fmla="*/ 3037928 w 6290104"/>
              <a:gd name="connsiteY21" fmla="*/ 1562100 h 3013040"/>
              <a:gd name="connsiteX22" fmla="*/ 1667156 w 6290104"/>
              <a:gd name="connsiteY22" fmla="*/ 1451869 h 3013040"/>
              <a:gd name="connsiteX23" fmla="*/ 656501 w 6290104"/>
              <a:gd name="connsiteY23" fmla="*/ 1103273 h 3013040"/>
              <a:gd name="connsiteX24" fmla="*/ 231723 w 6290104"/>
              <a:gd name="connsiteY24" fmla="*/ 662922 h 3013040"/>
              <a:gd name="connsiteX25" fmla="*/ 610888 w 6290104"/>
              <a:gd name="connsiteY25" fmla="*/ 243822 h 3013040"/>
              <a:gd name="connsiteX26" fmla="*/ 1742528 w 6290104"/>
              <a:gd name="connsiteY26" fmla="*/ 0 h 3013040"/>
              <a:gd name="connsiteX0" fmla="*/ 1591564 w 6293322"/>
              <a:gd name="connsiteY0" fmla="*/ 3012735 h 3013106"/>
              <a:gd name="connsiteX1" fmla="*/ 418348 w 6293322"/>
              <a:gd name="connsiteY1" fmla="*/ 2844950 h 3013106"/>
              <a:gd name="connsiteX2" fmla="*/ 14644 w 6293322"/>
              <a:gd name="connsiteY2" fmla="*/ 2498943 h 3013106"/>
              <a:gd name="connsiteX3" fmla="*/ 642680 w 6293322"/>
              <a:gd name="connsiteY3" fmla="*/ 2123261 h 3013106"/>
              <a:gd name="connsiteX4" fmla="*/ 2575426 w 6293322"/>
              <a:gd name="connsiteY4" fmla="*/ 1873170 h 3013106"/>
              <a:gd name="connsiteX5" fmla="*/ 4661993 w 6293322"/>
              <a:gd name="connsiteY5" fmla="*/ 1858189 h 3013106"/>
              <a:gd name="connsiteX6" fmla="*/ 5794047 w 6293322"/>
              <a:gd name="connsiteY6" fmla="*/ 2254412 h 3013106"/>
              <a:gd name="connsiteX7" fmla="*/ 5374356 w 6293322"/>
              <a:gd name="connsiteY7" fmla="*/ 2667000 h 3013106"/>
              <a:gd name="connsiteX8" fmla="*/ 4385175 w 6293322"/>
              <a:gd name="connsiteY8" fmla="*/ 2787570 h 3013106"/>
              <a:gd name="connsiteX9" fmla="*/ 2724396 w 6293322"/>
              <a:gd name="connsiteY9" fmla="*/ 2743200 h 3013106"/>
              <a:gd name="connsiteX10" fmla="*/ 984990 w 6293322"/>
              <a:gd name="connsiteY10" fmla="*/ 2324914 h 3013106"/>
              <a:gd name="connsiteX11" fmla="*/ 191573 w 6293322"/>
              <a:gd name="connsiteY11" fmla="*/ 1784672 h 3013106"/>
              <a:gd name="connsiteX12" fmla="*/ 556957 w 6293322"/>
              <a:gd name="connsiteY12" fmla="*/ 1187852 h 3013106"/>
              <a:gd name="connsiteX13" fmla="*/ 2344577 w 6293322"/>
              <a:gd name="connsiteY13" fmla="*/ 755730 h 3013106"/>
              <a:gd name="connsiteX14" fmla="*/ 4070613 w 6293322"/>
              <a:gd name="connsiteY14" fmla="*/ 617499 h 3013106"/>
              <a:gd name="connsiteX15" fmla="*/ 5241774 w 6293322"/>
              <a:gd name="connsiteY15" fmla="*/ 634107 h 3013106"/>
              <a:gd name="connsiteX16" fmla="*/ 6206005 w 6293322"/>
              <a:gd name="connsiteY16" fmla="*/ 844726 h 3013106"/>
              <a:gd name="connsiteX17" fmla="*/ 6231957 w 6293322"/>
              <a:gd name="connsiteY17" fmla="*/ 1274061 h 3013106"/>
              <a:gd name="connsiteX18" fmla="*/ 5818777 w 6293322"/>
              <a:gd name="connsiteY18" fmla="*/ 1468719 h 3013106"/>
              <a:gd name="connsiteX19" fmla="*/ 5128543 w 6293322"/>
              <a:gd name="connsiteY19" fmla="*/ 1590916 h 3013106"/>
              <a:gd name="connsiteX20" fmla="*/ 4327021 w 6293322"/>
              <a:gd name="connsiteY20" fmla="*/ 1609725 h 3013106"/>
              <a:gd name="connsiteX21" fmla="*/ 3041146 w 6293322"/>
              <a:gd name="connsiteY21" fmla="*/ 1562100 h 3013106"/>
              <a:gd name="connsiteX22" fmla="*/ 1670374 w 6293322"/>
              <a:gd name="connsiteY22" fmla="*/ 1451869 h 3013106"/>
              <a:gd name="connsiteX23" fmla="*/ 659719 w 6293322"/>
              <a:gd name="connsiteY23" fmla="*/ 1103273 h 3013106"/>
              <a:gd name="connsiteX24" fmla="*/ 234941 w 6293322"/>
              <a:gd name="connsiteY24" fmla="*/ 662922 h 3013106"/>
              <a:gd name="connsiteX25" fmla="*/ 614106 w 6293322"/>
              <a:gd name="connsiteY25" fmla="*/ 243822 h 3013106"/>
              <a:gd name="connsiteX26" fmla="*/ 1745746 w 6293322"/>
              <a:gd name="connsiteY26" fmla="*/ 0 h 3013106"/>
              <a:gd name="connsiteX0" fmla="*/ 1696672 w 6398430"/>
              <a:gd name="connsiteY0" fmla="*/ 3012735 h 3013126"/>
              <a:gd name="connsiteX1" fmla="*/ 523456 w 6398430"/>
              <a:gd name="connsiteY1" fmla="*/ 2844950 h 3013126"/>
              <a:gd name="connsiteX2" fmla="*/ 11130 w 6398430"/>
              <a:gd name="connsiteY2" fmla="*/ 2467927 h 3013126"/>
              <a:gd name="connsiteX3" fmla="*/ 747788 w 6398430"/>
              <a:gd name="connsiteY3" fmla="*/ 2123261 h 3013126"/>
              <a:gd name="connsiteX4" fmla="*/ 2680534 w 6398430"/>
              <a:gd name="connsiteY4" fmla="*/ 1873170 h 3013126"/>
              <a:gd name="connsiteX5" fmla="*/ 4767101 w 6398430"/>
              <a:gd name="connsiteY5" fmla="*/ 1858189 h 3013126"/>
              <a:gd name="connsiteX6" fmla="*/ 5899155 w 6398430"/>
              <a:gd name="connsiteY6" fmla="*/ 2254412 h 3013126"/>
              <a:gd name="connsiteX7" fmla="*/ 5479464 w 6398430"/>
              <a:gd name="connsiteY7" fmla="*/ 2667000 h 3013126"/>
              <a:gd name="connsiteX8" fmla="*/ 4490283 w 6398430"/>
              <a:gd name="connsiteY8" fmla="*/ 2787570 h 3013126"/>
              <a:gd name="connsiteX9" fmla="*/ 2829504 w 6398430"/>
              <a:gd name="connsiteY9" fmla="*/ 2743200 h 3013126"/>
              <a:gd name="connsiteX10" fmla="*/ 1090098 w 6398430"/>
              <a:gd name="connsiteY10" fmla="*/ 2324914 h 3013126"/>
              <a:gd name="connsiteX11" fmla="*/ 296681 w 6398430"/>
              <a:gd name="connsiteY11" fmla="*/ 1784672 h 3013126"/>
              <a:gd name="connsiteX12" fmla="*/ 662065 w 6398430"/>
              <a:gd name="connsiteY12" fmla="*/ 1187852 h 3013126"/>
              <a:gd name="connsiteX13" fmla="*/ 2449685 w 6398430"/>
              <a:gd name="connsiteY13" fmla="*/ 755730 h 3013126"/>
              <a:gd name="connsiteX14" fmla="*/ 4175721 w 6398430"/>
              <a:gd name="connsiteY14" fmla="*/ 617499 h 3013126"/>
              <a:gd name="connsiteX15" fmla="*/ 5346882 w 6398430"/>
              <a:gd name="connsiteY15" fmla="*/ 634107 h 3013126"/>
              <a:gd name="connsiteX16" fmla="*/ 6311113 w 6398430"/>
              <a:gd name="connsiteY16" fmla="*/ 844726 h 3013126"/>
              <a:gd name="connsiteX17" fmla="*/ 6337065 w 6398430"/>
              <a:gd name="connsiteY17" fmla="*/ 1274061 h 3013126"/>
              <a:gd name="connsiteX18" fmla="*/ 5923885 w 6398430"/>
              <a:gd name="connsiteY18" fmla="*/ 1468719 h 3013126"/>
              <a:gd name="connsiteX19" fmla="*/ 5233651 w 6398430"/>
              <a:gd name="connsiteY19" fmla="*/ 1590916 h 3013126"/>
              <a:gd name="connsiteX20" fmla="*/ 4432129 w 6398430"/>
              <a:gd name="connsiteY20" fmla="*/ 1609725 h 3013126"/>
              <a:gd name="connsiteX21" fmla="*/ 3146254 w 6398430"/>
              <a:gd name="connsiteY21" fmla="*/ 1562100 h 3013126"/>
              <a:gd name="connsiteX22" fmla="*/ 1775482 w 6398430"/>
              <a:gd name="connsiteY22" fmla="*/ 1451869 h 3013126"/>
              <a:gd name="connsiteX23" fmla="*/ 764827 w 6398430"/>
              <a:gd name="connsiteY23" fmla="*/ 1103273 h 3013126"/>
              <a:gd name="connsiteX24" fmla="*/ 340049 w 6398430"/>
              <a:gd name="connsiteY24" fmla="*/ 662922 h 3013126"/>
              <a:gd name="connsiteX25" fmla="*/ 719214 w 6398430"/>
              <a:gd name="connsiteY25" fmla="*/ 243822 h 3013126"/>
              <a:gd name="connsiteX26" fmla="*/ 1850854 w 6398430"/>
              <a:gd name="connsiteY26" fmla="*/ 0 h 3013126"/>
              <a:gd name="connsiteX0" fmla="*/ 3039378 w 6410538"/>
              <a:gd name="connsiteY0" fmla="*/ 3064429 h 3064694"/>
              <a:gd name="connsiteX1" fmla="*/ 535564 w 6410538"/>
              <a:gd name="connsiteY1" fmla="*/ 2844950 h 3064694"/>
              <a:gd name="connsiteX2" fmla="*/ 23238 w 6410538"/>
              <a:gd name="connsiteY2" fmla="*/ 2467927 h 3064694"/>
              <a:gd name="connsiteX3" fmla="*/ 759896 w 6410538"/>
              <a:gd name="connsiteY3" fmla="*/ 2123261 h 3064694"/>
              <a:gd name="connsiteX4" fmla="*/ 2692642 w 6410538"/>
              <a:gd name="connsiteY4" fmla="*/ 1873170 h 3064694"/>
              <a:gd name="connsiteX5" fmla="*/ 4779209 w 6410538"/>
              <a:gd name="connsiteY5" fmla="*/ 1858189 h 3064694"/>
              <a:gd name="connsiteX6" fmla="*/ 5911263 w 6410538"/>
              <a:gd name="connsiteY6" fmla="*/ 2254412 h 3064694"/>
              <a:gd name="connsiteX7" fmla="*/ 5491572 w 6410538"/>
              <a:gd name="connsiteY7" fmla="*/ 2667000 h 3064694"/>
              <a:gd name="connsiteX8" fmla="*/ 4502391 w 6410538"/>
              <a:gd name="connsiteY8" fmla="*/ 2787570 h 3064694"/>
              <a:gd name="connsiteX9" fmla="*/ 2841612 w 6410538"/>
              <a:gd name="connsiteY9" fmla="*/ 2743200 h 3064694"/>
              <a:gd name="connsiteX10" fmla="*/ 1102206 w 6410538"/>
              <a:gd name="connsiteY10" fmla="*/ 2324914 h 3064694"/>
              <a:gd name="connsiteX11" fmla="*/ 308789 w 6410538"/>
              <a:gd name="connsiteY11" fmla="*/ 1784672 h 3064694"/>
              <a:gd name="connsiteX12" fmla="*/ 674173 w 6410538"/>
              <a:gd name="connsiteY12" fmla="*/ 1187852 h 3064694"/>
              <a:gd name="connsiteX13" fmla="*/ 2461793 w 6410538"/>
              <a:gd name="connsiteY13" fmla="*/ 755730 h 3064694"/>
              <a:gd name="connsiteX14" fmla="*/ 4187829 w 6410538"/>
              <a:gd name="connsiteY14" fmla="*/ 617499 h 3064694"/>
              <a:gd name="connsiteX15" fmla="*/ 5358990 w 6410538"/>
              <a:gd name="connsiteY15" fmla="*/ 634107 h 3064694"/>
              <a:gd name="connsiteX16" fmla="*/ 6323221 w 6410538"/>
              <a:gd name="connsiteY16" fmla="*/ 844726 h 3064694"/>
              <a:gd name="connsiteX17" fmla="*/ 6349173 w 6410538"/>
              <a:gd name="connsiteY17" fmla="*/ 1274061 h 3064694"/>
              <a:gd name="connsiteX18" fmla="*/ 5935993 w 6410538"/>
              <a:gd name="connsiteY18" fmla="*/ 1468719 h 3064694"/>
              <a:gd name="connsiteX19" fmla="*/ 5245759 w 6410538"/>
              <a:gd name="connsiteY19" fmla="*/ 1590916 h 3064694"/>
              <a:gd name="connsiteX20" fmla="*/ 4444237 w 6410538"/>
              <a:gd name="connsiteY20" fmla="*/ 1609725 h 3064694"/>
              <a:gd name="connsiteX21" fmla="*/ 3158362 w 6410538"/>
              <a:gd name="connsiteY21" fmla="*/ 1562100 h 3064694"/>
              <a:gd name="connsiteX22" fmla="*/ 1787590 w 6410538"/>
              <a:gd name="connsiteY22" fmla="*/ 1451869 h 3064694"/>
              <a:gd name="connsiteX23" fmla="*/ 776935 w 6410538"/>
              <a:gd name="connsiteY23" fmla="*/ 1103273 h 3064694"/>
              <a:gd name="connsiteX24" fmla="*/ 352157 w 6410538"/>
              <a:gd name="connsiteY24" fmla="*/ 662922 h 3064694"/>
              <a:gd name="connsiteX25" fmla="*/ 731322 w 6410538"/>
              <a:gd name="connsiteY25" fmla="*/ 243822 h 3064694"/>
              <a:gd name="connsiteX26" fmla="*/ 1862962 w 6410538"/>
              <a:gd name="connsiteY26" fmla="*/ 0 h 3064694"/>
              <a:gd name="connsiteX0" fmla="*/ 3021640 w 6392800"/>
              <a:gd name="connsiteY0" fmla="*/ 3064429 h 3065115"/>
              <a:gd name="connsiteX1" fmla="*/ 1115239 w 6392800"/>
              <a:gd name="connsiteY1" fmla="*/ 2927661 h 3065115"/>
              <a:gd name="connsiteX2" fmla="*/ 5500 w 6392800"/>
              <a:gd name="connsiteY2" fmla="*/ 2467927 h 3065115"/>
              <a:gd name="connsiteX3" fmla="*/ 742158 w 6392800"/>
              <a:gd name="connsiteY3" fmla="*/ 2123261 h 3065115"/>
              <a:gd name="connsiteX4" fmla="*/ 2674904 w 6392800"/>
              <a:gd name="connsiteY4" fmla="*/ 1873170 h 3065115"/>
              <a:gd name="connsiteX5" fmla="*/ 4761471 w 6392800"/>
              <a:gd name="connsiteY5" fmla="*/ 1858189 h 3065115"/>
              <a:gd name="connsiteX6" fmla="*/ 5893525 w 6392800"/>
              <a:gd name="connsiteY6" fmla="*/ 2254412 h 3065115"/>
              <a:gd name="connsiteX7" fmla="*/ 5473834 w 6392800"/>
              <a:gd name="connsiteY7" fmla="*/ 2667000 h 3065115"/>
              <a:gd name="connsiteX8" fmla="*/ 4484653 w 6392800"/>
              <a:gd name="connsiteY8" fmla="*/ 2787570 h 3065115"/>
              <a:gd name="connsiteX9" fmla="*/ 2823874 w 6392800"/>
              <a:gd name="connsiteY9" fmla="*/ 2743200 h 3065115"/>
              <a:gd name="connsiteX10" fmla="*/ 1084468 w 6392800"/>
              <a:gd name="connsiteY10" fmla="*/ 2324914 h 3065115"/>
              <a:gd name="connsiteX11" fmla="*/ 291051 w 6392800"/>
              <a:gd name="connsiteY11" fmla="*/ 1784672 h 3065115"/>
              <a:gd name="connsiteX12" fmla="*/ 656435 w 6392800"/>
              <a:gd name="connsiteY12" fmla="*/ 1187852 h 3065115"/>
              <a:gd name="connsiteX13" fmla="*/ 2444055 w 6392800"/>
              <a:gd name="connsiteY13" fmla="*/ 755730 h 3065115"/>
              <a:gd name="connsiteX14" fmla="*/ 4170091 w 6392800"/>
              <a:gd name="connsiteY14" fmla="*/ 617499 h 3065115"/>
              <a:gd name="connsiteX15" fmla="*/ 5341252 w 6392800"/>
              <a:gd name="connsiteY15" fmla="*/ 634107 h 3065115"/>
              <a:gd name="connsiteX16" fmla="*/ 6305483 w 6392800"/>
              <a:gd name="connsiteY16" fmla="*/ 844726 h 3065115"/>
              <a:gd name="connsiteX17" fmla="*/ 6331435 w 6392800"/>
              <a:gd name="connsiteY17" fmla="*/ 1274061 h 3065115"/>
              <a:gd name="connsiteX18" fmla="*/ 5918255 w 6392800"/>
              <a:gd name="connsiteY18" fmla="*/ 1468719 h 3065115"/>
              <a:gd name="connsiteX19" fmla="*/ 5228021 w 6392800"/>
              <a:gd name="connsiteY19" fmla="*/ 1590916 h 3065115"/>
              <a:gd name="connsiteX20" fmla="*/ 4426499 w 6392800"/>
              <a:gd name="connsiteY20" fmla="*/ 1609725 h 3065115"/>
              <a:gd name="connsiteX21" fmla="*/ 3140624 w 6392800"/>
              <a:gd name="connsiteY21" fmla="*/ 1562100 h 3065115"/>
              <a:gd name="connsiteX22" fmla="*/ 1769852 w 6392800"/>
              <a:gd name="connsiteY22" fmla="*/ 1451869 h 3065115"/>
              <a:gd name="connsiteX23" fmla="*/ 759197 w 6392800"/>
              <a:gd name="connsiteY23" fmla="*/ 1103273 h 3065115"/>
              <a:gd name="connsiteX24" fmla="*/ 334419 w 6392800"/>
              <a:gd name="connsiteY24" fmla="*/ 662922 h 3065115"/>
              <a:gd name="connsiteX25" fmla="*/ 713584 w 6392800"/>
              <a:gd name="connsiteY25" fmla="*/ 243822 h 3065115"/>
              <a:gd name="connsiteX26" fmla="*/ 1845224 w 6392800"/>
              <a:gd name="connsiteY26" fmla="*/ 0 h 3065115"/>
              <a:gd name="connsiteX0" fmla="*/ 3048632 w 6419792"/>
              <a:gd name="connsiteY0" fmla="*/ 3064429 h 3064990"/>
              <a:gd name="connsiteX1" fmla="*/ 1142231 w 6419792"/>
              <a:gd name="connsiteY1" fmla="*/ 2927661 h 3064990"/>
              <a:gd name="connsiteX2" fmla="*/ 5336 w 6419792"/>
              <a:gd name="connsiteY2" fmla="*/ 2540299 h 3064990"/>
              <a:gd name="connsiteX3" fmla="*/ 769150 w 6419792"/>
              <a:gd name="connsiteY3" fmla="*/ 2123261 h 3064990"/>
              <a:gd name="connsiteX4" fmla="*/ 2701896 w 6419792"/>
              <a:gd name="connsiteY4" fmla="*/ 1873170 h 3064990"/>
              <a:gd name="connsiteX5" fmla="*/ 4788463 w 6419792"/>
              <a:gd name="connsiteY5" fmla="*/ 1858189 h 3064990"/>
              <a:gd name="connsiteX6" fmla="*/ 5920517 w 6419792"/>
              <a:gd name="connsiteY6" fmla="*/ 2254412 h 3064990"/>
              <a:gd name="connsiteX7" fmla="*/ 5500826 w 6419792"/>
              <a:gd name="connsiteY7" fmla="*/ 2667000 h 3064990"/>
              <a:gd name="connsiteX8" fmla="*/ 4511645 w 6419792"/>
              <a:gd name="connsiteY8" fmla="*/ 2787570 h 3064990"/>
              <a:gd name="connsiteX9" fmla="*/ 2850866 w 6419792"/>
              <a:gd name="connsiteY9" fmla="*/ 2743200 h 3064990"/>
              <a:gd name="connsiteX10" fmla="*/ 1111460 w 6419792"/>
              <a:gd name="connsiteY10" fmla="*/ 2324914 h 3064990"/>
              <a:gd name="connsiteX11" fmla="*/ 318043 w 6419792"/>
              <a:gd name="connsiteY11" fmla="*/ 1784672 h 3064990"/>
              <a:gd name="connsiteX12" fmla="*/ 683427 w 6419792"/>
              <a:gd name="connsiteY12" fmla="*/ 1187852 h 3064990"/>
              <a:gd name="connsiteX13" fmla="*/ 2471047 w 6419792"/>
              <a:gd name="connsiteY13" fmla="*/ 755730 h 3064990"/>
              <a:gd name="connsiteX14" fmla="*/ 4197083 w 6419792"/>
              <a:gd name="connsiteY14" fmla="*/ 617499 h 3064990"/>
              <a:gd name="connsiteX15" fmla="*/ 5368244 w 6419792"/>
              <a:gd name="connsiteY15" fmla="*/ 634107 h 3064990"/>
              <a:gd name="connsiteX16" fmla="*/ 6332475 w 6419792"/>
              <a:gd name="connsiteY16" fmla="*/ 844726 h 3064990"/>
              <a:gd name="connsiteX17" fmla="*/ 6358427 w 6419792"/>
              <a:gd name="connsiteY17" fmla="*/ 1274061 h 3064990"/>
              <a:gd name="connsiteX18" fmla="*/ 5945247 w 6419792"/>
              <a:gd name="connsiteY18" fmla="*/ 1468719 h 3064990"/>
              <a:gd name="connsiteX19" fmla="*/ 5255013 w 6419792"/>
              <a:gd name="connsiteY19" fmla="*/ 1590916 h 3064990"/>
              <a:gd name="connsiteX20" fmla="*/ 4453491 w 6419792"/>
              <a:gd name="connsiteY20" fmla="*/ 1609725 h 3064990"/>
              <a:gd name="connsiteX21" fmla="*/ 3167616 w 6419792"/>
              <a:gd name="connsiteY21" fmla="*/ 1562100 h 3064990"/>
              <a:gd name="connsiteX22" fmla="*/ 1796844 w 6419792"/>
              <a:gd name="connsiteY22" fmla="*/ 1451869 h 3064990"/>
              <a:gd name="connsiteX23" fmla="*/ 786189 w 6419792"/>
              <a:gd name="connsiteY23" fmla="*/ 1103273 h 3064990"/>
              <a:gd name="connsiteX24" fmla="*/ 361411 w 6419792"/>
              <a:gd name="connsiteY24" fmla="*/ 662922 h 3064990"/>
              <a:gd name="connsiteX25" fmla="*/ 740576 w 6419792"/>
              <a:gd name="connsiteY25" fmla="*/ 243822 h 3064990"/>
              <a:gd name="connsiteX26" fmla="*/ 1872216 w 6419792"/>
              <a:gd name="connsiteY26" fmla="*/ 0 h 3064990"/>
              <a:gd name="connsiteX0" fmla="*/ 3168444 w 6539604"/>
              <a:gd name="connsiteY0" fmla="*/ 3064429 h 3064591"/>
              <a:gd name="connsiteX1" fmla="*/ 311616 w 6539604"/>
              <a:gd name="connsiteY1" fmla="*/ 2772578 h 3064591"/>
              <a:gd name="connsiteX2" fmla="*/ 125148 w 6539604"/>
              <a:gd name="connsiteY2" fmla="*/ 2540299 h 3064591"/>
              <a:gd name="connsiteX3" fmla="*/ 888962 w 6539604"/>
              <a:gd name="connsiteY3" fmla="*/ 2123261 h 3064591"/>
              <a:gd name="connsiteX4" fmla="*/ 2821708 w 6539604"/>
              <a:gd name="connsiteY4" fmla="*/ 1873170 h 3064591"/>
              <a:gd name="connsiteX5" fmla="*/ 4908275 w 6539604"/>
              <a:gd name="connsiteY5" fmla="*/ 1858189 h 3064591"/>
              <a:gd name="connsiteX6" fmla="*/ 6040329 w 6539604"/>
              <a:gd name="connsiteY6" fmla="*/ 2254412 h 3064591"/>
              <a:gd name="connsiteX7" fmla="*/ 5620638 w 6539604"/>
              <a:gd name="connsiteY7" fmla="*/ 2667000 h 3064591"/>
              <a:gd name="connsiteX8" fmla="*/ 4631457 w 6539604"/>
              <a:gd name="connsiteY8" fmla="*/ 2787570 h 3064591"/>
              <a:gd name="connsiteX9" fmla="*/ 2970678 w 6539604"/>
              <a:gd name="connsiteY9" fmla="*/ 2743200 h 3064591"/>
              <a:gd name="connsiteX10" fmla="*/ 1231272 w 6539604"/>
              <a:gd name="connsiteY10" fmla="*/ 2324914 h 3064591"/>
              <a:gd name="connsiteX11" fmla="*/ 437855 w 6539604"/>
              <a:gd name="connsiteY11" fmla="*/ 1784672 h 3064591"/>
              <a:gd name="connsiteX12" fmla="*/ 803239 w 6539604"/>
              <a:gd name="connsiteY12" fmla="*/ 1187852 h 3064591"/>
              <a:gd name="connsiteX13" fmla="*/ 2590859 w 6539604"/>
              <a:gd name="connsiteY13" fmla="*/ 755730 h 3064591"/>
              <a:gd name="connsiteX14" fmla="*/ 4316895 w 6539604"/>
              <a:gd name="connsiteY14" fmla="*/ 617499 h 3064591"/>
              <a:gd name="connsiteX15" fmla="*/ 5488056 w 6539604"/>
              <a:gd name="connsiteY15" fmla="*/ 634107 h 3064591"/>
              <a:gd name="connsiteX16" fmla="*/ 6452287 w 6539604"/>
              <a:gd name="connsiteY16" fmla="*/ 844726 h 3064591"/>
              <a:gd name="connsiteX17" fmla="*/ 6478239 w 6539604"/>
              <a:gd name="connsiteY17" fmla="*/ 1274061 h 3064591"/>
              <a:gd name="connsiteX18" fmla="*/ 6065059 w 6539604"/>
              <a:gd name="connsiteY18" fmla="*/ 1468719 h 3064591"/>
              <a:gd name="connsiteX19" fmla="*/ 5374825 w 6539604"/>
              <a:gd name="connsiteY19" fmla="*/ 1590916 h 3064591"/>
              <a:gd name="connsiteX20" fmla="*/ 4573303 w 6539604"/>
              <a:gd name="connsiteY20" fmla="*/ 1609725 h 3064591"/>
              <a:gd name="connsiteX21" fmla="*/ 3287428 w 6539604"/>
              <a:gd name="connsiteY21" fmla="*/ 1562100 h 3064591"/>
              <a:gd name="connsiteX22" fmla="*/ 1916656 w 6539604"/>
              <a:gd name="connsiteY22" fmla="*/ 1451869 h 3064591"/>
              <a:gd name="connsiteX23" fmla="*/ 906001 w 6539604"/>
              <a:gd name="connsiteY23" fmla="*/ 1103273 h 3064591"/>
              <a:gd name="connsiteX24" fmla="*/ 481223 w 6539604"/>
              <a:gd name="connsiteY24" fmla="*/ 662922 h 3064591"/>
              <a:gd name="connsiteX25" fmla="*/ 860388 w 6539604"/>
              <a:gd name="connsiteY25" fmla="*/ 243822 h 3064591"/>
              <a:gd name="connsiteX26" fmla="*/ 1992028 w 6539604"/>
              <a:gd name="connsiteY26" fmla="*/ 0 h 3064591"/>
              <a:gd name="connsiteX0" fmla="*/ 3066978 w 6438138"/>
              <a:gd name="connsiteY0" fmla="*/ 3064429 h 3064672"/>
              <a:gd name="connsiteX1" fmla="*/ 536012 w 6438138"/>
              <a:gd name="connsiteY1" fmla="*/ 2844950 h 3064672"/>
              <a:gd name="connsiteX2" fmla="*/ 23682 w 6438138"/>
              <a:gd name="connsiteY2" fmla="*/ 2540299 h 3064672"/>
              <a:gd name="connsiteX3" fmla="*/ 787496 w 6438138"/>
              <a:gd name="connsiteY3" fmla="*/ 2123261 h 3064672"/>
              <a:gd name="connsiteX4" fmla="*/ 2720242 w 6438138"/>
              <a:gd name="connsiteY4" fmla="*/ 1873170 h 3064672"/>
              <a:gd name="connsiteX5" fmla="*/ 4806809 w 6438138"/>
              <a:gd name="connsiteY5" fmla="*/ 1858189 h 3064672"/>
              <a:gd name="connsiteX6" fmla="*/ 5938863 w 6438138"/>
              <a:gd name="connsiteY6" fmla="*/ 2254412 h 3064672"/>
              <a:gd name="connsiteX7" fmla="*/ 5519172 w 6438138"/>
              <a:gd name="connsiteY7" fmla="*/ 2667000 h 3064672"/>
              <a:gd name="connsiteX8" fmla="*/ 4529991 w 6438138"/>
              <a:gd name="connsiteY8" fmla="*/ 2787570 h 3064672"/>
              <a:gd name="connsiteX9" fmla="*/ 2869212 w 6438138"/>
              <a:gd name="connsiteY9" fmla="*/ 2743200 h 3064672"/>
              <a:gd name="connsiteX10" fmla="*/ 1129806 w 6438138"/>
              <a:gd name="connsiteY10" fmla="*/ 2324914 h 3064672"/>
              <a:gd name="connsiteX11" fmla="*/ 336389 w 6438138"/>
              <a:gd name="connsiteY11" fmla="*/ 1784672 h 3064672"/>
              <a:gd name="connsiteX12" fmla="*/ 701773 w 6438138"/>
              <a:gd name="connsiteY12" fmla="*/ 1187852 h 3064672"/>
              <a:gd name="connsiteX13" fmla="*/ 2489393 w 6438138"/>
              <a:gd name="connsiteY13" fmla="*/ 755730 h 3064672"/>
              <a:gd name="connsiteX14" fmla="*/ 4215429 w 6438138"/>
              <a:gd name="connsiteY14" fmla="*/ 617499 h 3064672"/>
              <a:gd name="connsiteX15" fmla="*/ 5386590 w 6438138"/>
              <a:gd name="connsiteY15" fmla="*/ 634107 h 3064672"/>
              <a:gd name="connsiteX16" fmla="*/ 6350821 w 6438138"/>
              <a:gd name="connsiteY16" fmla="*/ 844726 h 3064672"/>
              <a:gd name="connsiteX17" fmla="*/ 6376773 w 6438138"/>
              <a:gd name="connsiteY17" fmla="*/ 1274061 h 3064672"/>
              <a:gd name="connsiteX18" fmla="*/ 5963593 w 6438138"/>
              <a:gd name="connsiteY18" fmla="*/ 1468719 h 3064672"/>
              <a:gd name="connsiteX19" fmla="*/ 5273359 w 6438138"/>
              <a:gd name="connsiteY19" fmla="*/ 1590916 h 3064672"/>
              <a:gd name="connsiteX20" fmla="*/ 4471837 w 6438138"/>
              <a:gd name="connsiteY20" fmla="*/ 1609725 h 3064672"/>
              <a:gd name="connsiteX21" fmla="*/ 3185962 w 6438138"/>
              <a:gd name="connsiteY21" fmla="*/ 1562100 h 3064672"/>
              <a:gd name="connsiteX22" fmla="*/ 1815190 w 6438138"/>
              <a:gd name="connsiteY22" fmla="*/ 1451869 h 3064672"/>
              <a:gd name="connsiteX23" fmla="*/ 804535 w 6438138"/>
              <a:gd name="connsiteY23" fmla="*/ 1103273 h 3064672"/>
              <a:gd name="connsiteX24" fmla="*/ 379757 w 6438138"/>
              <a:gd name="connsiteY24" fmla="*/ 662922 h 3064672"/>
              <a:gd name="connsiteX25" fmla="*/ 758922 w 6438138"/>
              <a:gd name="connsiteY25" fmla="*/ 243822 h 3064672"/>
              <a:gd name="connsiteX26" fmla="*/ 1890562 w 6438138"/>
              <a:gd name="connsiteY26" fmla="*/ 0 h 3064672"/>
              <a:gd name="connsiteX0" fmla="*/ 3059007 w 6430167"/>
              <a:gd name="connsiteY0" fmla="*/ 3064429 h 3064737"/>
              <a:gd name="connsiteX1" fmla="*/ 528041 w 6430167"/>
              <a:gd name="connsiteY1" fmla="*/ 2844950 h 3064737"/>
              <a:gd name="connsiteX2" fmla="*/ 15711 w 6430167"/>
              <a:gd name="connsiteY2" fmla="*/ 2540299 h 3064737"/>
              <a:gd name="connsiteX3" fmla="*/ 779525 w 6430167"/>
              <a:gd name="connsiteY3" fmla="*/ 2123261 h 3064737"/>
              <a:gd name="connsiteX4" fmla="*/ 2712271 w 6430167"/>
              <a:gd name="connsiteY4" fmla="*/ 1873170 h 3064737"/>
              <a:gd name="connsiteX5" fmla="*/ 4798838 w 6430167"/>
              <a:gd name="connsiteY5" fmla="*/ 1858189 h 3064737"/>
              <a:gd name="connsiteX6" fmla="*/ 5930892 w 6430167"/>
              <a:gd name="connsiteY6" fmla="*/ 2254412 h 3064737"/>
              <a:gd name="connsiteX7" fmla="*/ 5511201 w 6430167"/>
              <a:gd name="connsiteY7" fmla="*/ 2667000 h 3064737"/>
              <a:gd name="connsiteX8" fmla="*/ 4522020 w 6430167"/>
              <a:gd name="connsiteY8" fmla="*/ 2787570 h 3064737"/>
              <a:gd name="connsiteX9" fmla="*/ 2861241 w 6430167"/>
              <a:gd name="connsiteY9" fmla="*/ 2743200 h 3064737"/>
              <a:gd name="connsiteX10" fmla="*/ 1121835 w 6430167"/>
              <a:gd name="connsiteY10" fmla="*/ 2324914 h 3064737"/>
              <a:gd name="connsiteX11" fmla="*/ 328418 w 6430167"/>
              <a:gd name="connsiteY11" fmla="*/ 1784672 h 3064737"/>
              <a:gd name="connsiteX12" fmla="*/ 693802 w 6430167"/>
              <a:gd name="connsiteY12" fmla="*/ 1187852 h 3064737"/>
              <a:gd name="connsiteX13" fmla="*/ 2481422 w 6430167"/>
              <a:gd name="connsiteY13" fmla="*/ 755730 h 3064737"/>
              <a:gd name="connsiteX14" fmla="*/ 4207458 w 6430167"/>
              <a:gd name="connsiteY14" fmla="*/ 617499 h 3064737"/>
              <a:gd name="connsiteX15" fmla="*/ 5378619 w 6430167"/>
              <a:gd name="connsiteY15" fmla="*/ 634107 h 3064737"/>
              <a:gd name="connsiteX16" fmla="*/ 6342850 w 6430167"/>
              <a:gd name="connsiteY16" fmla="*/ 844726 h 3064737"/>
              <a:gd name="connsiteX17" fmla="*/ 6368802 w 6430167"/>
              <a:gd name="connsiteY17" fmla="*/ 1274061 h 3064737"/>
              <a:gd name="connsiteX18" fmla="*/ 5955622 w 6430167"/>
              <a:gd name="connsiteY18" fmla="*/ 1468719 h 3064737"/>
              <a:gd name="connsiteX19" fmla="*/ 5265388 w 6430167"/>
              <a:gd name="connsiteY19" fmla="*/ 1590916 h 3064737"/>
              <a:gd name="connsiteX20" fmla="*/ 4463866 w 6430167"/>
              <a:gd name="connsiteY20" fmla="*/ 1609725 h 3064737"/>
              <a:gd name="connsiteX21" fmla="*/ 3177991 w 6430167"/>
              <a:gd name="connsiteY21" fmla="*/ 1562100 h 3064737"/>
              <a:gd name="connsiteX22" fmla="*/ 1807219 w 6430167"/>
              <a:gd name="connsiteY22" fmla="*/ 1451869 h 3064737"/>
              <a:gd name="connsiteX23" fmla="*/ 796564 w 6430167"/>
              <a:gd name="connsiteY23" fmla="*/ 1103273 h 3064737"/>
              <a:gd name="connsiteX24" fmla="*/ 371786 w 6430167"/>
              <a:gd name="connsiteY24" fmla="*/ 662922 h 3064737"/>
              <a:gd name="connsiteX25" fmla="*/ 750951 w 6430167"/>
              <a:gd name="connsiteY25" fmla="*/ 243822 h 3064737"/>
              <a:gd name="connsiteX26" fmla="*/ 1882591 w 6430167"/>
              <a:gd name="connsiteY26" fmla="*/ 0 h 3064737"/>
              <a:gd name="connsiteX0" fmla="*/ 3059007 w 6430167"/>
              <a:gd name="connsiteY0" fmla="*/ 3064429 h 3064737"/>
              <a:gd name="connsiteX1" fmla="*/ 528041 w 6430167"/>
              <a:gd name="connsiteY1" fmla="*/ 2844950 h 3064737"/>
              <a:gd name="connsiteX2" fmla="*/ 15711 w 6430167"/>
              <a:gd name="connsiteY2" fmla="*/ 2540299 h 3064737"/>
              <a:gd name="connsiteX3" fmla="*/ 779525 w 6430167"/>
              <a:gd name="connsiteY3" fmla="*/ 2123261 h 3064737"/>
              <a:gd name="connsiteX4" fmla="*/ 2712271 w 6430167"/>
              <a:gd name="connsiteY4" fmla="*/ 1873170 h 3064737"/>
              <a:gd name="connsiteX5" fmla="*/ 4798838 w 6430167"/>
              <a:gd name="connsiteY5" fmla="*/ 1858189 h 3064737"/>
              <a:gd name="connsiteX6" fmla="*/ 5930892 w 6430167"/>
              <a:gd name="connsiteY6" fmla="*/ 2254412 h 3064737"/>
              <a:gd name="connsiteX7" fmla="*/ 5511201 w 6430167"/>
              <a:gd name="connsiteY7" fmla="*/ 2667000 h 3064737"/>
              <a:gd name="connsiteX8" fmla="*/ 4522020 w 6430167"/>
              <a:gd name="connsiteY8" fmla="*/ 2787570 h 3064737"/>
              <a:gd name="connsiteX9" fmla="*/ 2861241 w 6430167"/>
              <a:gd name="connsiteY9" fmla="*/ 2743200 h 3064737"/>
              <a:gd name="connsiteX10" fmla="*/ 1121835 w 6430167"/>
              <a:gd name="connsiteY10" fmla="*/ 2324914 h 3064737"/>
              <a:gd name="connsiteX11" fmla="*/ 328418 w 6430167"/>
              <a:gd name="connsiteY11" fmla="*/ 1784672 h 3064737"/>
              <a:gd name="connsiteX12" fmla="*/ 693802 w 6430167"/>
              <a:gd name="connsiteY12" fmla="*/ 1187852 h 3064737"/>
              <a:gd name="connsiteX13" fmla="*/ 2481422 w 6430167"/>
              <a:gd name="connsiteY13" fmla="*/ 755730 h 3064737"/>
              <a:gd name="connsiteX14" fmla="*/ 4207458 w 6430167"/>
              <a:gd name="connsiteY14" fmla="*/ 617499 h 3064737"/>
              <a:gd name="connsiteX15" fmla="*/ 5378619 w 6430167"/>
              <a:gd name="connsiteY15" fmla="*/ 634107 h 3064737"/>
              <a:gd name="connsiteX16" fmla="*/ 6342850 w 6430167"/>
              <a:gd name="connsiteY16" fmla="*/ 844726 h 3064737"/>
              <a:gd name="connsiteX17" fmla="*/ 6368802 w 6430167"/>
              <a:gd name="connsiteY17" fmla="*/ 1274061 h 3064737"/>
              <a:gd name="connsiteX18" fmla="*/ 5955622 w 6430167"/>
              <a:gd name="connsiteY18" fmla="*/ 1468719 h 3064737"/>
              <a:gd name="connsiteX19" fmla="*/ 5265388 w 6430167"/>
              <a:gd name="connsiteY19" fmla="*/ 1590916 h 3064737"/>
              <a:gd name="connsiteX20" fmla="*/ 4463866 w 6430167"/>
              <a:gd name="connsiteY20" fmla="*/ 1609725 h 3064737"/>
              <a:gd name="connsiteX21" fmla="*/ 3177991 w 6430167"/>
              <a:gd name="connsiteY21" fmla="*/ 1562100 h 3064737"/>
              <a:gd name="connsiteX22" fmla="*/ 1807219 w 6430167"/>
              <a:gd name="connsiteY22" fmla="*/ 1451869 h 3064737"/>
              <a:gd name="connsiteX23" fmla="*/ 796564 w 6430167"/>
              <a:gd name="connsiteY23" fmla="*/ 1103273 h 3064737"/>
              <a:gd name="connsiteX24" fmla="*/ 371786 w 6430167"/>
              <a:gd name="connsiteY24" fmla="*/ 662922 h 3064737"/>
              <a:gd name="connsiteX25" fmla="*/ 750951 w 6430167"/>
              <a:gd name="connsiteY25" fmla="*/ 243822 h 3064737"/>
              <a:gd name="connsiteX26" fmla="*/ 1882591 w 6430167"/>
              <a:gd name="connsiteY26" fmla="*/ 0 h 3064737"/>
              <a:gd name="connsiteX0" fmla="*/ 3043296 w 6414456"/>
              <a:gd name="connsiteY0" fmla="*/ 3064429 h 3064737"/>
              <a:gd name="connsiteX1" fmla="*/ 512330 w 6414456"/>
              <a:gd name="connsiteY1" fmla="*/ 2844950 h 3064737"/>
              <a:gd name="connsiteX2" fmla="*/ 0 w 6414456"/>
              <a:gd name="connsiteY2" fmla="*/ 2540299 h 3064737"/>
              <a:gd name="connsiteX3" fmla="*/ 763814 w 6414456"/>
              <a:gd name="connsiteY3" fmla="*/ 2123261 h 3064737"/>
              <a:gd name="connsiteX4" fmla="*/ 2696560 w 6414456"/>
              <a:gd name="connsiteY4" fmla="*/ 1873170 h 3064737"/>
              <a:gd name="connsiteX5" fmla="*/ 4783127 w 6414456"/>
              <a:gd name="connsiteY5" fmla="*/ 1858189 h 3064737"/>
              <a:gd name="connsiteX6" fmla="*/ 5915181 w 6414456"/>
              <a:gd name="connsiteY6" fmla="*/ 2254412 h 3064737"/>
              <a:gd name="connsiteX7" fmla="*/ 5495490 w 6414456"/>
              <a:gd name="connsiteY7" fmla="*/ 2667000 h 3064737"/>
              <a:gd name="connsiteX8" fmla="*/ 4506309 w 6414456"/>
              <a:gd name="connsiteY8" fmla="*/ 2787570 h 3064737"/>
              <a:gd name="connsiteX9" fmla="*/ 2845530 w 6414456"/>
              <a:gd name="connsiteY9" fmla="*/ 2743200 h 3064737"/>
              <a:gd name="connsiteX10" fmla="*/ 1106124 w 6414456"/>
              <a:gd name="connsiteY10" fmla="*/ 2324914 h 3064737"/>
              <a:gd name="connsiteX11" fmla="*/ 312707 w 6414456"/>
              <a:gd name="connsiteY11" fmla="*/ 1784672 h 3064737"/>
              <a:gd name="connsiteX12" fmla="*/ 678091 w 6414456"/>
              <a:gd name="connsiteY12" fmla="*/ 1187852 h 3064737"/>
              <a:gd name="connsiteX13" fmla="*/ 2465711 w 6414456"/>
              <a:gd name="connsiteY13" fmla="*/ 755730 h 3064737"/>
              <a:gd name="connsiteX14" fmla="*/ 4191747 w 6414456"/>
              <a:gd name="connsiteY14" fmla="*/ 617499 h 3064737"/>
              <a:gd name="connsiteX15" fmla="*/ 5362908 w 6414456"/>
              <a:gd name="connsiteY15" fmla="*/ 634107 h 3064737"/>
              <a:gd name="connsiteX16" fmla="*/ 6327139 w 6414456"/>
              <a:gd name="connsiteY16" fmla="*/ 844726 h 3064737"/>
              <a:gd name="connsiteX17" fmla="*/ 6353091 w 6414456"/>
              <a:gd name="connsiteY17" fmla="*/ 1274061 h 3064737"/>
              <a:gd name="connsiteX18" fmla="*/ 5939911 w 6414456"/>
              <a:gd name="connsiteY18" fmla="*/ 1468719 h 3064737"/>
              <a:gd name="connsiteX19" fmla="*/ 5249677 w 6414456"/>
              <a:gd name="connsiteY19" fmla="*/ 1590916 h 3064737"/>
              <a:gd name="connsiteX20" fmla="*/ 4448155 w 6414456"/>
              <a:gd name="connsiteY20" fmla="*/ 1609725 h 3064737"/>
              <a:gd name="connsiteX21" fmla="*/ 3162280 w 6414456"/>
              <a:gd name="connsiteY21" fmla="*/ 1562100 h 3064737"/>
              <a:gd name="connsiteX22" fmla="*/ 1791508 w 6414456"/>
              <a:gd name="connsiteY22" fmla="*/ 1451869 h 3064737"/>
              <a:gd name="connsiteX23" fmla="*/ 780853 w 6414456"/>
              <a:gd name="connsiteY23" fmla="*/ 1103273 h 3064737"/>
              <a:gd name="connsiteX24" fmla="*/ 356075 w 6414456"/>
              <a:gd name="connsiteY24" fmla="*/ 662922 h 3064737"/>
              <a:gd name="connsiteX25" fmla="*/ 735240 w 6414456"/>
              <a:gd name="connsiteY25" fmla="*/ 243822 h 3064737"/>
              <a:gd name="connsiteX26" fmla="*/ 1866880 w 6414456"/>
              <a:gd name="connsiteY26" fmla="*/ 0 h 3064737"/>
              <a:gd name="connsiteX0" fmla="*/ 2990683 w 6361843"/>
              <a:gd name="connsiteY0" fmla="*/ 3064429 h 3064673"/>
              <a:gd name="connsiteX1" fmla="*/ 459717 w 6361843"/>
              <a:gd name="connsiteY1" fmla="*/ 2844950 h 3064673"/>
              <a:gd name="connsiteX2" fmla="*/ 0 w 6361843"/>
              <a:gd name="connsiteY2" fmla="*/ 2538073 h 3064673"/>
              <a:gd name="connsiteX3" fmla="*/ 711201 w 6361843"/>
              <a:gd name="connsiteY3" fmla="*/ 2123261 h 3064673"/>
              <a:gd name="connsiteX4" fmla="*/ 2643947 w 6361843"/>
              <a:gd name="connsiteY4" fmla="*/ 1873170 h 3064673"/>
              <a:gd name="connsiteX5" fmla="*/ 4730514 w 6361843"/>
              <a:gd name="connsiteY5" fmla="*/ 1858189 h 3064673"/>
              <a:gd name="connsiteX6" fmla="*/ 5862568 w 6361843"/>
              <a:gd name="connsiteY6" fmla="*/ 2254412 h 3064673"/>
              <a:gd name="connsiteX7" fmla="*/ 5442877 w 6361843"/>
              <a:gd name="connsiteY7" fmla="*/ 2667000 h 3064673"/>
              <a:gd name="connsiteX8" fmla="*/ 4453696 w 6361843"/>
              <a:gd name="connsiteY8" fmla="*/ 2787570 h 3064673"/>
              <a:gd name="connsiteX9" fmla="*/ 2792917 w 6361843"/>
              <a:gd name="connsiteY9" fmla="*/ 2743200 h 3064673"/>
              <a:gd name="connsiteX10" fmla="*/ 1053511 w 6361843"/>
              <a:gd name="connsiteY10" fmla="*/ 2324914 h 3064673"/>
              <a:gd name="connsiteX11" fmla="*/ 260094 w 6361843"/>
              <a:gd name="connsiteY11" fmla="*/ 1784672 h 3064673"/>
              <a:gd name="connsiteX12" fmla="*/ 625478 w 6361843"/>
              <a:gd name="connsiteY12" fmla="*/ 1187852 h 3064673"/>
              <a:gd name="connsiteX13" fmla="*/ 2413098 w 6361843"/>
              <a:gd name="connsiteY13" fmla="*/ 755730 h 3064673"/>
              <a:gd name="connsiteX14" fmla="*/ 4139134 w 6361843"/>
              <a:gd name="connsiteY14" fmla="*/ 617499 h 3064673"/>
              <a:gd name="connsiteX15" fmla="*/ 5310295 w 6361843"/>
              <a:gd name="connsiteY15" fmla="*/ 634107 h 3064673"/>
              <a:gd name="connsiteX16" fmla="*/ 6274526 w 6361843"/>
              <a:gd name="connsiteY16" fmla="*/ 844726 h 3064673"/>
              <a:gd name="connsiteX17" fmla="*/ 6300478 w 6361843"/>
              <a:gd name="connsiteY17" fmla="*/ 1274061 h 3064673"/>
              <a:gd name="connsiteX18" fmla="*/ 5887298 w 6361843"/>
              <a:gd name="connsiteY18" fmla="*/ 1468719 h 3064673"/>
              <a:gd name="connsiteX19" fmla="*/ 5197064 w 6361843"/>
              <a:gd name="connsiteY19" fmla="*/ 1590916 h 3064673"/>
              <a:gd name="connsiteX20" fmla="*/ 4395542 w 6361843"/>
              <a:gd name="connsiteY20" fmla="*/ 1609725 h 3064673"/>
              <a:gd name="connsiteX21" fmla="*/ 3109667 w 6361843"/>
              <a:gd name="connsiteY21" fmla="*/ 1562100 h 3064673"/>
              <a:gd name="connsiteX22" fmla="*/ 1738895 w 6361843"/>
              <a:gd name="connsiteY22" fmla="*/ 1451869 h 3064673"/>
              <a:gd name="connsiteX23" fmla="*/ 728240 w 6361843"/>
              <a:gd name="connsiteY23" fmla="*/ 1103273 h 3064673"/>
              <a:gd name="connsiteX24" fmla="*/ 303462 w 6361843"/>
              <a:gd name="connsiteY24" fmla="*/ 662922 h 3064673"/>
              <a:gd name="connsiteX25" fmla="*/ 682627 w 6361843"/>
              <a:gd name="connsiteY25" fmla="*/ 243822 h 3064673"/>
              <a:gd name="connsiteX26" fmla="*/ 1814267 w 6361843"/>
              <a:gd name="connsiteY26" fmla="*/ 0 h 3064673"/>
              <a:gd name="connsiteX0" fmla="*/ 3002375 w 6373535"/>
              <a:gd name="connsiteY0" fmla="*/ 3064429 h 3064686"/>
              <a:gd name="connsiteX1" fmla="*/ 471409 w 6373535"/>
              <a:gd name="connsiteY1" fmla="*/ 2844950 h 3064686"/>
              <a:gd name="connsiteX2" fmla="*/ 0 w 6373535"/>
              <a:gd name="connsiteY2" fmla="*/ 2493559 h 3064686"/>
              <a:gd name="connsiteX3" fmla="*/ 722893 w 6373535"/>
              <a:gd name="connsiteY3" fmla="*/ 2123261 h 3064686"/>
              <a:gd name="connsiteX4" fmla="*/ 2655639 w 6373535"/>
              <a:gd name="connsiteY4" fmla="*/ 1873170 h 3064686"/>
              <a:gd name="connsiteX5" fmla="*/ 4742206 w 6373535"/>
              <a:gd name="connsiteY5" fmla="*/ 1858189 h 3064686"/>
              <a:gd name="connsiteX6" fmla="*/ 5874260 w 6373535"/>
              <a:gd name="connsiteY6" fmla="*/ 2254412 h 3064686"/>
              <a:gd name="connsiteX7" fmla="*/ 5454569 w 6373535"/>
              <a:gd name="connsiteY7" fmla="*/ 2667000 h 3064686"/>
              <a:gd name="connsiteX8" fmla="*/ 4465388 w 6373535"/>
              <a:gd name="connsiteY8" fmla="*/ 2787570 h 3064686"/>
              <a:gd name="connsiteX9" fmla="*/ 2804609 w 6373535"/>
              <a:gd name="connsiteY9" fmla="*/ 2743200 h 3064686"/>
              <a:gd name="connsiteX10" fmla="*/ 1065203 w 6373535"/>
              <a:gd name="connsiteY10" fmla="*/ 2324914 h 3064686"/>
              <a:gd name="connsiteX11" fmla="*/ 271786 w 6373535"/>
              <a:gd name="connsiteY11" fmla="*/ 1784672 h 3064686"/>
              <a:gd name="connsiteX12" fmla="*/ 637170 w 6373535"/>
              <a:gd name="connsiteY12" fmla="*/ 1187852 h 3064686"/>
              <a:gd name="connsiteX13" fmla="*/ 2424790 w 6373535"/>
              <a:gd name="connsiteY13" fmla="*/ 755730 h 3064686"/>
              <a:gd name="connsiteX14" fmla="*/ 4150826 w 6373535"/>
              <a:gd name="connsiteY14" fmla="*/ 617499 h 3064686"/>
              <a:gd name="connsiteX15" fmla="*/ 5321987 w 6373535"/>
              <a:gd name="connsiteY15" fmla="*/ 634107 h 3064686"/>
              <a:gd name="connsiteX16" fmla="*/ 6286218 w 6373535"/>
              <a:gd name="connsiteY16" fmla="*/ 844726 h 3064686"/>
              <a:gd name="connsiteX17" fmla="*/ 6312170 w 6373535"/>
              <a:gd name="connsiteY17" fmla="*/ 1274061 h 3064686"/>
              <a:gd name="connsiteX18" fmla="*/ 5898990 w 6373535"/>
              <a:gd name="connsiteY18" fmla="*/ 1468719 h 3064686"/>
              <a:gd name="connsiteX19" fmla="*/ 5208756 w 6373535"/>
              <a:gd name="connsiteY19" fmla="*/ 1590916 h 3064686"/>
              <a:gd name="connsiteX20" fmla="*/ 4407234 w 6373535"/>
              <a:gd name="connsiteY20" fmla="*/ 1609725 h 3064686"/>
              <a:gd name="connsiteX21" fmla="*/ 3121359 w 6373535"/>
              <a:gd name="connsiteY21" fmla="*/ 1562100 h 3064686"/>
              <a:gd name="connsiteX22" fmla="*/ 1750587 w 6373535"/>
              <a:gd name="connsiteY22" fmla="*/ 1451869 h 3064686"/>
              <a:gd name="connsiteX23" fmla="*/ 739932 w 6373535"/>
              <a:gd name="connsiteY23" fmla="*/ 1103273 h 3064686"/>
              <a:gd name="connsiteX24" fmla="*/ 315154 w 6373535"/>
              <a:gd name="connsiteY24" fmla="*/ 662922 h 3064686"/>
              <a:gd name="connsiteX25" fmla="*/ 694319 w 6373535"/>
              <a:gd name="connsiteY25" fmla="*/ 243822 h 3064686"/>
              <a:gd name="connsiteX26" fmla="*/ 1825959 w 6373535"/>
              <a:gd name="connsiteY26" fmla="*/ 0 h 3064686"/>
              <a:gd name="connsiteX0" fmla="*/ 3002375 w 6373535"/>
              <a:gd name="connsiteY0" fmla="*/ 3064429 h 3064686"/>
              <a:gd name="connsiteX1" fmla="*/ 471409 w 6373535"/>
              <a:gd name="connsiteY1" fmla="*/ 2844950 h 3064686"/>
              <a:gd name="connsiteX2" fmla="*/ 0 w 6373535"/>
              <a:gd name="connsiteY2" fmla="*/ 2493559 h 3064686"/>
              <a:gd name="connsiteX3" fmla="*/ 722893 w 6373535"/>
              <a:gd name="connsiteY3" fmla="*/ 2123261 h 3064686"/>
              <a:gd name="connsiteX4" fmla="*/ 2655639 w 6373535"/>
              <a:gd name="connsiteY4" fmla="*/ 1873170 h 3064686"/>
              <a:gd name="connsiteX5" fmla="*/ 4742206 w 6373535"/>
              <a:gd name="connsiteY5" fmla="*/ 1858189 h 3064686"/>
              <a:gd name="connsiteX6" fmla="*/ 5874260 w 6373535"/>
              <a:gd name="connsiteY6" fmla="*/ 2254412 h 3064686"/>
              <a:gd name="connsiteX7" fmla="*/ 5454569 w 6373535"/>
              <a:gd name="connsiteY7" fmla="*/ 2667000 h 3064686"/>
              <a:gd name="connsiteX8" fmla="*/ 4465388 w 6373535"/>
              <a:gd name="connsiteY8" fmla="*/ 2787570 h 3064686"/>
              <a:gd name="connsiteX9" fmla="*/ 2804609 w 6373535"/>
              <a:gd name="connsiteY9" fmla="*/ 2743200 h 3064686"/>
              <a:gd name="connsiteX10" fmla="*/ 1065203 w 6373535"/>
              <a:gd name="connsiteY10" fmla="*/ 2324914 h 3064686"/>
              <a:gd name="connsiteX11" fmla="*/ 271786 w 6373535"/>
              <a:gd name="connsiteY11" fmla="*/ 1784672 h 3064686"/>
              <a:gd name="connsiteX12" fmla="*/ 637170 w 6373535"/>
              <a:gd name="connsiteY12" fmla="*/ 1187852 h 3064686"/>
              <a:gd name="connsiteX13" fmla="*/ 2424790 w 6373535"/>
              <a:gd name="connsiteY13" fmla="*/ 755730 h 3064686"/>
              <a:gd name="connsiteX14" fmla="*/ 4150826 w 6373535"/>
              <a:gd name="connsiteY14" fmla="*/ 617499 h 3064686"/>
              <a:gd name="connsiteX15" fmla="*/ 5321987 w 6373535"/>
              <a:gd name="connsiteY15" fmla="*/ 634107 h 3064686"/>
              <a:gd name="connsiteX16" fmla="*/ 6286218 w 6373535"/>
              <a:gd name="connsiteY16" fmla="*/ 844726 h 3064686"/>
              <a:gd name="connsiteX17" fmla="*/ 6312170 w 6373535"/>
              <a:gd name="connsiteY17" fmla="*/ 1274061 h 3064686"/>
              <a:gd name="connsiteX18" fmla="*/ 5898990 w 6373535"/>
              <a:gd name="connsiteY18" fmla="*/ 1468719 h 3064686"/>
              <a:gd name="connsiteX19" fmla="*/ 5208756 w 6373535"/>
              <a:gd name="connsiteY19" fmla="*/ 1590916 h 3064686"/>
              <a:gd name="connsiteX20" fmla="*/ 4407234 w 6373535"/>
              <a:gd name="connsiteY20" fmla="*/ 1609725 h 3064686"/>
              <a:gd name="connsiteX21" fmla="*/ 3121359 w 6373535"/>
              <a:gd name="connsiteY21" fmla="*/ 1562100 h 3064686"/>
              <a:gd name="connsiteX22" fmla="*/ 1750587 w 6373535"/>
              <a:gd name="connsiteY22" fmla="*/ 1451869 h 3064686"/>
              <a:gd name="connsiteX23" fmla="*/ 739932 w 6373535"/>
              <a:gd name="connsiteY23" fmla="*/ 1103273 h 3064686"/>
              <a:gd name="connsiteX24" fmla="*/ 315154 w 6373535"/>
              <a:gd name="connsiteY24" fmla="*/ 662922 h 3064686"/>
              <a:gd name="connsiteX25" fmla="*/ 694319 w 6373535"/>
              <a:gd name="connsiteY25" fmla="*/ 243822 h 3064686"/>
              <a:gd name="connsiteX26" fmla="*/ 1825959 w 6373535"/>
              <a:gd name="connsiteY26" fmla="*/ 0 h 3064686"/>
              <a:gd name="connsiteX0" fmla="*/ 3024138 w 6395298"/>
              <a:gd name="connsiteY0" fmla="*/ 3064429 h 3064686"/>
              <a:gd name="connsiteX1" fmla="*/ 493172 w 6395298"/>
              <a:gd name="connsiteY1" fmla="*/ 2844950 h 3064686"/>
              <a:gd name="connsiteX2" fmla="*/ 21763 w 6395298"/>
              <a:gd name="connsiteY2" fmla="*/ 2493559 h 3064686"/>
              <a:gd name="connsiteX3" fmla="*/ 744656 w 6395298"/>
              <a:gd name="connsiteY3" fmla="*/ 2123261 h 3064686"/>
              <a:gd name="connsiteX4" fmla="*/ 2677402 w 6395298"/>
              <a:gd name="connsiteY4" fmla="*/ 1873170 h 3064686"/>
              <a:gd name="connsiteX5" fmla="*/ 4763969 w 6395298"/>
              <a:gd name="connsiteY5" fmla="*/ 1858189 h 3064686"/>
              <a:gd name="connsiteX6" fmla="*/ 5896023 w 6395298"/>
              <a:gd name="connsiteY6" fmla="*/ 2254412 h 3064686"/>
              <a:gd name="connsiteX7" fmla="*/ 5476332 w 6395298"/>
              <a:gd name="connsiteY7" fmla="*/ 2667000 h 3064686"/>
              <a:gd name="connsiteX8" fmla="*/ 4487151 w 6395298"/>
              <a:gd name="connsiteY8" fmla="*/ 2787570 h 3064686"/>
              <a:gd name="connsiteX9" fmla="*/ 2826372 w 6395298"/>
              <a:gd name="connsiteY9" fmla="*/ 2743200 h 3064686"/>
              <a:gd name="connsiteX10" fmla="*/ 1086966 w 6395298"/>
              <a:gd name="connsiteY10" fmla="*/ 2324914 h 3064686"/>
              <a:gd name="connsiteX11" fmla="*/ 293549 w 6395298"/>
              <a:gd name="connsiteY11" fmla="*/ 1784672 h 3064686"/>
              <a:gd name="connsiteX12" fmla="*/ 658933 w 6395298"/>
              <a:gd name="connsiteY12" fmla="*/ 1187852 h 3064686"/>
              <a:gd name="connsiteX13" fmla="*/ 2446553 w 6395298"/>
              <a:gd name="connsiteY13" fmla="*/ 755730 h 3064686"/>
              <a:gd name="connsiteX14" fmla="*/ 4172589 w 6395298"/>
              <a:gd name="connsiteY14" fmla="*/ 617499 h 3064686"/>
              <a:gd name="connsiteX15" fmla="*/ 5343750 w 6395298"/>
              <a:gd name="connsiteY15" fmla="*/ 634107 h 3064686"/>
              <a:gd name="connsiteX16" fmla="*/ 6307981 w 6395298"/>
              <a:gd name="connsiteY16" fmla="*/ 844726 h 3064686"/>
              <a:gd name="connsiteX17" fmla="*/ 6333933 w 6395298"/>
              <a:gd name="connsiteY17" fmla="*/ 1274061 h 3064686"/>
              <a:gd name="connsiteX18" fmla="*/ 5920753 w 6395298"/>
              <a:gd name="connsiteY18" fmla="*/ 1468719 h 3064686"/>
              <a:gd name="connsiteX19" fmla="*/ 5230519 w 6395298"/>
              <a:gd name="connsiteY19" fmla="*/ 1590916 h 3064686"/>
              <a:gd name="connsiteX20" fmla="*/ 4428997 w 6395298"/>
              <a:gd name="connsiteY20" fmla="*/ 1609725 h 3064686"/>
              <a:gd name="connsiteX21" fmla="*/ 3143122 w 6395298"/>
              <a:gd name="connsiteY21" fmla="*/ 1562100 h 3064686"/>
              <a:gd name="connsiteX22" fmla="*/ 1772350 w 6395298"/>
              <a:gd name="connsiteY22" fmla="*/ 1451869 h 3064686"/>
              <a:gd name="connsiteX23" fmla="*/ 761695 w 6395298"/>
              <a:gd name="connsiteY23" fmla="*/ 1103273 h 3064686"/>
              <a:gd name="connsiteX24" fmla="*/ 336917 w 6395298"/>
              <a:gd name="connsiteY24" fmla="*/ 662922 h 3064686"/>
              <a:gd name="connsiteX25" fmla="*/ 716082 w 6395298"/>
              <a:gd name="connsiteY25" fmla="*/ 243822 h 3064686"/>
              <a:gd name="connsiteX26" fmla="*/ 1847722 w 6395298"/>
              <a:gd name="connsiteY26" fmla="*/ 0 h 3064686"/>
              <a:gd name="connsiteX0" fmla="*/ 1950865 w 6383435"/>
              <a:gd name="connsiteY0" fmla="*/ 3120169 h 3120361"/>
              <a:gd name="connsiteX1" fmla="*/ 481309 w 6383435"/>
              <a:gd name="connsiteY1" fmla="*/ 2844950 h 3120361"/>
              <a:gd name="connsiteX2" fmla="*/ 9900 w 6383435"/>
              <a:gd name="connsiteY2" fmla="*/ 2493559 h 3120361"/>
              <a:gd name="connsiteX3" fmla="*/ 732793 w 6383435"/>
              <a:gd name="connsiteY3" fmla="*/ 2123261 h 3120361"/>
              <a:gd name="connsiteX4" fmla="*/ 2665539 w 6383435"/>
              <a:gd name="connsiteY4" fmla="*/ 1873170 h 3120361"/>
              <a:gd name="connsiteX5" fmla="*/ 4752106 w 6383435"/>
              <a:gd name="connsiteY5" fmla="*/ 1858189 h 3120361"/>
              <a:gd name="connsiteX6" fmla="*/ 5884160 w 6383435"/>
              <a:gd name="connsiteY6" fmla="*/ 2254412 h 3120361"/>
              <a:gd name="connsiteX7" fmla="*/ 5464469 w 6383435"/>
              <a:gd name="connsiteY7" fmla="*/ 2667000 h 3120361"/>
              <a:gd name="connsiteX8" fmla="*/ 4475288 w 6383435"/>
              <a:gd name="connsiteY8" fmla="*/ 2787570 h 3120361"/>
              <a:gd name="connsiteX9" fmla="*/ 2814509 w 6383435"/>
              <a:gd name="connsiteY9" fmla="*/ 2743200 h 3120361"/>
              <a:gd name="connsiteX10" fmla="*/ 1075103 w 6383435"/>
              <a:gd name="connsiteY10" fmla="*/ 2324914 h 3120361"/>
              <a:gd name="connsiteX11" fmla="*/ 281686 w 6383435"/>
              <a:gd name="connsiteY11" fmla="*/ 1784672 h 3120361"/>
              <a:gd name="connsiteX12" fmla="*/ 647070 w 6383435"/>
              <a:gd name="connsiteY12" fmla="*/ 1187852 h 3120361"/>
              <a:gd name="connsiteX13" fmla="*/ 2434690 w 6383435"/>
              <a:gd name="connsiteY13" fmla="*/ 755730 h 3120361"/>
              <a:gd name="connsiteX14" fmla="*/ 4160726 w 6383435"/>
              <a:gd name="connsiteY14" fmla="*/ 617499 h 3120361"/>
              <a:gd name="connsiteX15" fmla="*/ 5331887 w 6383435"/>
              <a:gd name="connsiteY15" fmla="*/ 634107 h 3120361"/>
              <a:gd name="connsiteX16" fmla="*/ 6296118 w 6383435"/>
              <a:gd name="connsiteY16" fmla="*/ 844726 h 3120361"/>
              <a:gd name="connsiteX17" fmla="*/ 6322070 w 6383435"/>
              <a:gd name="connsiteY17" fmla="*/ 1274061 h 3120361"/>
              <a:gd name="connsiteX18" fmla="*/ 5908890 w 6383435"/>
              <a:gd name="connsiteY18" fmla="*/ 1468719 h 3120361"/>
              <a:gd name="connsiteX19" fmla="*/ 5218656 w 6383435"/>
              <a:gd name="connsiteY19" fmla="*/ 1590916 h 3120361"/>
              <a:gd name="connsiteX20" fmla="*/ 4417134 w 6383435"/>
              <a:gd name="connsiteY20" fmla="*/ 1609725 h 3120361"/>
              <a:gd name="connsiteX21" fmla="*/ 3131259 w 6383435"/>
              <a:gd name="connsiteY21" fmla="*/ 1562100 h 3120361"/>
              <a:gd name="connsiteX22" fmla="*/ 1760487 w 6383435"/>
              <a:gd name="connsiteY22" fmla="*/ 1451869 h 3120361"/>
              <a:gd name="connsiteX23" fmla="*/ 749832 w 6383435"/>
              <a:gd name="connsiteY23" fmla="*/ 1103273 h 3120361"/>
              <a:gd name="connsiteX24" fmla="*/ 325054 w 6383435"/>
              <a:gd name="connsiteY24" fmla="*/ 662922 h 3120361"/>
              <a:gd name="connsiteX25" fmla="*/ 704219 w 6383435"/>
              <a:gd name="connsiteY25" fmla="*/ 243822 h 3120361"/>
              <a:gd name="connsiteX26" fmla="*/ 1835859 w 6383435"/>
              <a:gd name="connsiteY26" fmla="*/ 0 h 31203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6383435" h="3120361">
                <a:moveTo>
                  <a:pt x="1950865" y="3120169"/>
                </a:moveTo>
                <a:cubicBezTo>
                  <a:pt x="1961104" y="3127012"/>
                  <a:pt x="804803" y="2949385"/>
                  <a:pt x="481309" y="2844950"/>
                </a:cubicBezTo>
                <a:cubicBezTo>
                  <a:pt x="157815" y="2740515"/>
                  <a:pt x="-48609" y="2655698"/>
                  <a:pt x="9900" y="2493559"/>
                </a:cubicBezTo>
                <a:cubicBezTo>
                  <a:pt x="83118" y="2316630"/>
                  <a:pt x="290187" y="2226659"/>
                  <a:pt x="732793" y="2123261"/>
                </a:cubicBezTo>
                <a:cubicBezTo>
                  <a:pt x="1175399" y="2019863"/>
                  <a:pt x="1995654" y="1917349"/>
                  <a:pt x="2665539" y="1873170"/>
                </a:cubicBezTo>
                <a:cubicBezTo>
                  <a:pt x="3335424" y="1828991"/>
                  <a:pt x="4215669" y="1794649"/>
                  <a:pt x="4752106" y="1858189"/>
                </a:cubicBezTo>
                <a:cubicBezTo>
                  <a:pt x="5288543" y="1921729"/>
                  <a:pt x="5765433" y="2119610"/>
                  <a:pt x="5884160" y="2254412"/>
                </a:cubicBezTo>
                <a:cubicBezTo>
                  <a:pt x="6002887" y="2389214"/>
                  <a:pt x="5699281" y="2578140"/>
                  <a:pt x="5464469" y="2667000"/>
                </a:cubicBezTo>
                <a:cubicBezTo>
                  <a:pt x="5229657" y="2755860"/>
                  <a:pt x="4916948" y="2774870"/>
                  <a:pt x="4475288" y="2787570"/>
                </a:cubicBezTo>
                <a:lnTo>
                  <a:pt x="2814509" y="2743200"/>
                </a:lnTo>
                <a:cubicBezTo>
                  <a:pt x="2247812" y="2666091"/>
                  <a:pt x="1497240" y="2484669"/>
                  <a:pt x="1075103" y="2324914"/>
                </a:cubicBezTo>
                <a:cubicBezTo>
                  <a:pt x="652966" y="2165159"/>
                  <a:pt x="353025" y="1974182"/>
                  <a:pt x="281686" y="1784672"/>
                </a:cubicBezTo>
                <a:cubicBezTo>
                  <a:pt x="210347" y="1595162"/>
                  <a:pt x="288236" y="1359342"/>
                  <a:pt x="647070" y="1187852"/>
                </a:cubicBezTo>
                <a:cubicBezTo>
                  <a:pt x="1005904" y="1016362"/>
                  <a:pt x="1849081" y="850789"/>
                  <a:pt x="2434690" y="755730"/>
                </a:cubicBezTo>
                <a:cubicBezTo>
                  <a:pt x="3020299" y="660671"/>
                  <a:pt x="3677860" y="637769"/>
                  <a:pt x="4160726" y="617499"/>
                </a:cubicBezTo>
                <a:cubicBezTo>
                  <a:pt x="4643592" y="597229"/>
                  <a:pt x="4975988" y="596236"/>
                  <a:pt x="5331887" y="634107"/>
                </a:cubicBezTo>
                <a:cubicBezTo>
                  <a:pt x="5687786" y="671978"/>
                  <a:pt x="6162768" y="822501"/>
                  <a:pt x="6296118" y="844726"/>
                </a:cubicBezTo>
                <a:cubicBezTo>
                  <a:pt x="6429468" y="866951"/>
                  <a:pt x="6386608" y="1170062"/>
                  <a:pt x="6322070" y="1274061"/>
                </a:cubicBezTo>
                <a:cubicBezTo>
                  <a:pt x="6257532" y="1378060"/>
                  <a:pt x="6092792" y="1415910"/>
                  <a:pt x="5908890" y="1468719"/>
                </a:cubicBezTo>
                <a:cubicBezTo>
                  <a:pt x="5724988" y="1521528"/>
                  <a:pt x="5467282" y="1567415"/>
                  <a:pt x="5218656" y="1590916"/>
                </a:cubicBezTo>
                <a:cubicBezTo>
                  <a:pt x="4970030" y="1614417"/>
                  <a:pt x="4765033" y="1614528"/>
                  <a:pt x="4417134" y="1609725"/>
                </a:cubicBezTo>
                <a:cubicBezTo>
                  <a:pt x="4069235" y="1604922"/>
                  <a:pt x="3574033" y="1588409"/>
                  <a:pt x="3131259" y="1562100"/>
                </a:cubicBezTo>
                <a:cubicBezTo>
                  <a:pt x="2688485" y="1535791"/>
                  <a:pt x="2157391" y="1528340"/>
                  <a:pt x="1760487" y="1451869"/>
                </a:cubicBezTo>
                <a:cubicBezTo>
                  <a:pt x="1363583" y="1375398"/>
                  <a:pt x="989071" y="1234764"/>
                  <a:pt x="749832" y="1103273"/>
                </a:cubicBezTo>
                <a:cubicBezTo>
                  <a:pt x="510593" y="971782"/>
                  <a:pt x="332656" y="806164"/>
                  <a:pt x="325054" y="662922"/>
                </a:cubicBezTo>
                <a:cubicBezTo>
                  <a:pt x="317452" y="519680"/>
                  <a:pt x="524832" y="342247"/>
                  <a:pt x="704219" y="243822"/>
                </a:cubicBezTo>
                <a:cubicBezTo>
                  <a:pt x="883606" y="145397"/>
                  <a:pt x="1468352" y="36512"/>
                  <a:pt x="1835859" y="0"/>
                </a:cubicBezTo>
              </a:path>
            </a:pathLst>
          </a:custGeom>
          <a:noFill/>
          <a:ln w="190500">
            <a:solidFill>
              <a:schemeClr val="accent1">
                <a:lumMod val="75000"/>
              </a:schemeClr>
            </a:solidFill>
            <a:tailEnd type="stealt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角丸四角形 11"/>
          <p:cNvSpPr/>
          <p:nvPr/>
        </p:nvSpPr>
        <p:spPr>
          <a:xfrm>
            <a:off x="1571400" y="2048088"/>
            <a:ext cx="1873195" cy="2023224"/>
          </a:xfrm>
          <a:prstGeom prst="roundRect">
            <a:avLst>
              <a:gd name="adj" fmla="val 5943"/>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200" spc="-150" dirty="0" smtClean="0">
                <a:solidFill>
                  <a:schemeClr val="tx1"/>
                </a:solidFill>
              </a:rPr>
              <a:t>・ 産業</a:t>
            </a:r>
            <a:r>
              <a:rPr lang="ja-JP" altLang="en-US" sz="1200" spc="-150" dirty="0">
                <a:solidFill>
                  <a:schemeClr val="tx1"/>
                </a:solidFill>
              </a:rPr>
              <a:t>廃棄物の数量の</a:t>
            </a:r>
            <a:r>
              <a:rPr lang="ja-JP" altLang="en-US" sz="1200" spc="-150" dirty="0" smtClean="0">
                <a:solidFill>
                  <a:schemeClr val="tx1"/>
                </a:solidFill>
              </a:rPr>
              <a:t>推移</a:t>
            </a:r>
            <a:endParaRPr lang="en-US" altLang="ja-JP" sz="1200" spc="-150" dirty="0" smtClean="0">
              <a:solidFill>
                <a:schemeClr val="tx1"/>
              </a:solidFill>
            </a:endParaRPr>
          </a:p>
          <a:p>
            <a:r>
              <a:rPr lang="ja-JP" altLang="en-US" sz="1200" spc="-150" dirty="0" smtClean="0">
                <a:solidFill>
                  <a:schemeClr val="tx1"/>
                </a:solidFill>
              </a:rPr>
              <a:t>　を</a:t>
            </a:r>
            <a:r>
              <a:rPr lang="ja-JP" altLang="en-US" sz="1200" spc="-150" dirty="0">
                <a:solidFill>
                  <a:schemeClr val="tx1"/>
                </a:solidFill>
              </a:rPr>
              <a:t>グラフ化することで</a:t>
            </a:r>
            <a:r>
              <a:rPr lang="ja-JP" altLang="en-US" sz="1200" spc="-150" dirty="0" smtClean="0">
                <a:solidFill>
                  <a:schemeClr val="tx1"/>
                </a:solidFill>
              </a:rPr>
              <a:t>、将来</a:t>
            </a:r>
            <a:endParaRPr lang="en-US" altLang="ja-JP" sz="1200" spc="-150" dirty="0" smtClean="0">
              <a:solidFill>
                <a:schemeClr val="tx1"/>
              </a:solidFill>
            </a:endParaRPr>
          </a:p>
          <a:p>
            <a:r>
              <a:rPr lang="ja-JP" altLang="en-US" sz="1200" spc="-150" dirty="0" smtClean="0">
                <a:solidFill>
                  <a:schemeClr val="tx1"/>
                </a:solidFill>
              </a:rPr>
              <a:t>　の</a:t>
            </a:r>
            <a:r>
              <a:rPr lang="ja-JP" altLang="en-US" sz="1200" spc="-150" dirty="0">
                <a:solidFill>
                  <a:schemeClr val="tx1"/>
                </a:solidFill>
              </a:rPr>
              <a:t>予想ができないだろう</a:t>
            </a:r>
            <a:r>
              <a:rPr lang="ja-JP" altLang="en-US" sz="1200" spc="-150" dirty="0" smtClean="0">
                <a:solidFill>
                  <a:schemeClr val="tx1"/>
                </a:solidFill>
              </a:rPr>
              <a:t>か</a:t>
            </a:r>
            <a:endParaRPr lang="en-US" altLang="ja-JP" sz="1200" spc="-150" dirty="0" smtClean="0">
              <a:solidFill>
                <a:schemeClr val="tx1"/>
              </a:solidFill>
            </a:endParaRPr>
          </a:p>
          <a:p>
            <a:r>
              <a:rPr lang="ja-JP" altLang="en-US" sz="1200" spc="-150" dirty="0" smtClean="0">
                <a:solidFill>
                  <a:schemeClr val="tx1"/>
                </a:solidFill>
              </a:rPr>
              <a:t>・ 産業</a:t>
            </a:r>
            <a:r>
              <a:rPr lang="ja-JP" altLang="en-US" sz="1200" spc="-150" dirty="0">
                <a:solidFill>
                  <a:schemeClr val="tx1"/>
                </a:solidFill>
              </a:rPr>
              <a:t>廃棄物が地域の</a:t>
            </a:r>
            <a:r>
              <a:rPr lang="ja-JP" altLang="en-US" sz="1200" spc="-150" dirty="0" smtClean="0">
                <a:solidFill>
                  <a:schemeClr val="tx1"/>
                </a:solidFill>
              </a:rPr>
              <a:t>環境</a:t>
            </a:r>
            <a:endParaRPr lang="en-US" altLang="ja-JP" sz="1200" spc="-150" dirty="0" smtClean="0">
              <a:solidFill>
                <a:schemeClr val="tx1"/>
              </a:solidFill>
            </a:endParaRPr>
          </a:p>
          <a:p>
            <a:r>
              <a:rPr lang="ja-JP" altLang="en-US" sz="1200" spc="-150" dirty="0" smtClean="0">
                <a:solidFill>
                  <a:schemeClr val="tx1"/>
                </a:solidFill>
              </a:rPr>
              <a:t>　に</a:t>
            </a:r>
            <a:r>
              <a:rPr lang="ja-JP" altLang="en-US" sz="1200" spc="-150" dirty="0">
                <a:solidFill>
                  <a:schemeClr val="tx1"/>
                </a:solidFill>
              </a:rPr>
              <a:t>与える影響は</a:t>
            </a:r>
            <a:r>
              <a:rPr lang="ja-JP" altLang="en-US" sz="1200" spc="-150" dirty="0" smtClean="0">
                <a:solidFill>
                  <a:schemeClr val="tx1"/>
                </a:solidFill>
              </a:rPr>
              <a:t>どのような</a:t>
            </a:r>
            <a:endParaRPr lang="en-US" altLang="ja-JP" sz="1200" spc="-150" dirty="0" smtClean="0">
              <a:solidFill>
                <a:schemeClr val="tx1"/>
              </a:solidFill>
            </a:endParaRPr>
          </a:p>
          <a:p>
            <a:r>
              <a:rPr lang="ja-JP" altLang="en-US" sz="1200" spc="-150" dirty="0" smtClean="0">
                <a:solidFill>
                  <a:schemeClr val="tx1"/>
                </a:solidFill>
              </a:rPr>
              <a:t>　もの</a:t>
            </a:r>
            <a:r>
              <a:rPr lang="ja-JP" altLang="en-US" sz="1200" spc="-150" dirty="0">
                <a:solidFill>
                  <a:schemeClr val="tx1"/>
                </a:solidFill>
              </a:rPr>
              <a:t>だろう</a:t>
            </a:r>
            <a:r>
              <a:rPr lang="ja-JP" altLang="en-US" sz="1200" spc="-150" dirty="0" smtClean="0">
                <a:solidFill>
                  <a:schemeClr val="tx1"/>
                </a:solidFill>
              </a:rPr>
              <a:t>か</a:t>
            </a:r>
            <a:endParaRPr lang="en-US" altLang="ja-JP" sz="1200" spc="-150" dirty="0" smtClean="0">
              <a:solidFill>
                <a:schemeClr val="tx1"/>
              </a:solidFill>
            </a:endParaRPr>
          </a:p>
          <a:p>
            <a:r>
              <a:rPr lang="ja-JP" altLang="en-US" sz="1200" spc="-150" dirty="0" smtClean="0">
                <a:solidFill>
                  <a:schemeClr val="tx1"/>
                </a:solidFill>
              </a:rPr>
              <a:t>・ そもそも</a:t>
            </a:r>
            <a:r>
              <a:rPr lang="ja-JP" altLang="en-US" sz="1200" spc="-150" dirty="0">
                <a:solidFill>
                  <a:schemeClr val="tx1"/>
                </a:solidFill>
              </a:rPr>
              <a:t>地域の産業の</a:t>
            </a:r>
            <a:r>
              <a:rPr lang="ja-JP" altLang="en-US" sz="1200" spc="-150" dirty="0" smtClean="0">
                <a:solidFill>
                  <a:schemeClr val="tx1"/>
                </a:solidFill>
              </a:rPr>
              <a:t>歴</a:t>
            </a:r>
            <a:endParaRPr lang="en-US" altLang="ja-JP" sz="1200" spc="-150" dirty="0" smtClean="0">
              <a:solidFill>
                <a:schemeClr val="tx1"/>
              </a:solidFill>
            </a:endParaRPr>
          </a:p>
          <a:p>
            <a:r>
              <a:rPr lang="ja-JP" altLang="en-US" sz="1200" spc="-150" dirty="0" smtClean="0">
                <a:solidFill>
                  <a:schemeClr val="tx1"/>
                </a:solidFill>
              </a:rPr>
              <a:t>　史</a:t>
            </a:r>
            <a:r>
              <a:rPr lang="ja-JP" altLang="en-US" sz="1200" spc="-150" dirty="0">
                <a:solidFill>
                  <a:schemeClr val="tx1"/>
                </a:solidFill>
              </a:rPr>
              <a:t>はどのように</a:t>
            </a:r>
            <a:r>
              <a:rPr lang="ja-JP" altLang="en-US" sz="1200" spc="-150" dirty="0" smtClean="0">
                <a:solidFill>
                  <a:schemeClr val="tx1"/>
                </a:solidFill>
              </a:rPr>
              <a:t>変化し</a:t>
            </a:r>
            <a:r>
              <a:rPr lang="ja-JP" altLang="en-US" sz="1200" spc="-150" dirty="0">
                <a:solidFill>
                  <a:schemeClr val="tx1"/>
                </a:solidFill>
              </a:rPr>
              <a:t>、</a:t>
            </a:r>
            <a:r>
              <a:rPr lang="ja-JP" altLang="en-US" sz="1200" spc="-150" dirty="0" smtClean="0">
                <a:solidFill>
                  <a:schemeClr val="tx1"/>
                </a:solidFill>
              </a:rPr>
              <a:t>現</a:t>
            </a:r>
            <a:endParaRPr lang="en-US" altLang="ja-JP" sz="1200" spc="-150" dirty="0" smtClean="0">
              <a:solidFill>
                <a:schemeClr val="tx1"/>
              </a:solidFill>
            </a:endParaRPr>
          </a:p>
          <a:p>
            <a:r>
              <a:rPr lang="ja-JP" altLang="en-US" sz="1200" spc="-150" dirty="0" smtClean="0">
                <a:solidFill>
                  <a:schemeClr val="tx1"/>
                </a:solidFill>
              </a:rPr>
              <a:t>　在</a:t>
            </a:r>
            <a:r>
              <a:rPr lang="ja-JP" altLang="en-US" sz="1200" spc="-150" dirty="0">
                <a:solidFill>
                  <a:schemeClr val="tx1"/>
                </a:solidFill>
              </a:rPr>
              <a:t>に至っているのだろう</a:t>
            </a:r>
            <a:r>
              <a:rPr lang="ja-JP" altLang="en-US" sz="1200" spc="-150" dirty="0" smtClean="0">
                <a:solidFill>
                  <a:schemeClr val="tx1"/>
                </a:solidFill>
              </a:rPr>
              <a:t>か</a:t>
            </a:r>
            <a:endParaRPr lang="en-US" altLang="ja-JP" sz="1200" spc="-150" dirty="0">
              <a:solidFill>
                <a:schemeClr val="tx1"/>
              </a:solidFill>
            </a:endParaRPr>
          </a:p>
        </p:txBody>
      </p:sp>
      <p:sp>
        <p:nvSpPr>
          <p:cNvPr id="35" name="角丸四角形 34"/>
          <p:cNvSpPr/>
          <p:nvPr/>
        </p:nvSpPr>
        <p:spPr>
          <a:xfrm>
            <a:off x="6845033" y="3004981"/>
            <a:ext cx="2306506" cy="1491440"/>
          </a:xfrm>
          <a:prstGeom prst="round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r>
              <a:rPr lang="ja-JP" altLang="en-US" sz="1200" spc="-150" dirty="0" smtClean="0">
                <a:solidFill>
                  <a:schemeClr val="tx1"/>
                </a:solidFill>
              </a:rPr>
              <a:t>・この</a:t>
            </a:r>
            <a:r>
              <a:rPr lang="ja-JP" altLang="en-US" sz="1200" spc="-150" dirty="0">
                <a:solidFill>
                  <a:schemeClr val="tx1"/>
                </a:solidFill>
              </a:rPr>
              <a:t>ままでは、処理場が</a:t>
            </a:r>
            <a:r>
              <a:rPr lang="ja-JP" altLang="en-US" sz="1200" spc="-150" dirty="0" smtClean="0">
                <a:solidFill>
                  <a:schemeClr val="tx1"/>
                </a:solidFill>
              </a:rPr>
              <a:t>パンク</a:t>
            </a:r>
            <a:endParaRPr lang="en-US" altLang="ja-JP" sz="1200" spc="-150" dirty="0" smtClean="0">
              <a:solidFill>
                <a:schemeClr val="tx1"/>
              </a:solidFill>
            </a:endParaRPr>
          </a:p>
          <a:p>
            <a:r>
              <a:rPr lang="ja-JP" altLang="en-US" sz="1200" spc="-150" dirty="0" smtClean="0">
                <a:solidFill>
                  <a:schemeClr val="tx1"/>
                </a:solidFill>
              </a:rPr>
              <a:t>　する</a:t>
            </a:r>
            <a:r>
              <a:rPr lang="ja-JP" altLang="en-US" sz="1200" spc="-150" dirty="0">
                <a:solidFill>
                  <a:schemeClr val="tx1"/>
                </a:solidFill>
              </a:rPr>
              <a:t>可能性がある</a:t>
            </a:r>
            <a:endParaRPr lang="ja-JP" altLang="en-US" sz="1200" dirty="0">
              <a:solidFill>
                <a:schemeClr val="tx1"/>
              </a:solidFill>
            </a:endParaRPr>
          </a:p>
          <a:p>
            <a:r>
              <a:rPr lang="ja-JP" altLang="en-US" sz="1200" spc="-150" dirty="0" smtClean="0">
                <a:solidFill>
                  <a:schemeClr val="tx1"/>
                </a:solidFill>
              </a:rPr>
              <a:t>・水質</a:t>
            </a:r>
            <a:r>
              <a:rPr lang="ja-JP" altLang="en-US" sz="1200" spc="-150" dirty="0">
                <a:solidFill>
                  <a:schemeClr val="tx1"/>
                </a:solidFill>
              </a:rPr>
              <a:t>や土壌が汚染されて</a:t>
            </a:r>
            <a:r>
              <a:rPr lang="ja-JP" altLang="en-US" sz="1200" spc="-150" dirty="0" smtClean="0">
                <a:solidFill>
                  <a:schemeClr val="tx1"/>
                </a:solidFill>
              </a:rPr>
              <a:t>、生物</a:t>
            </a:r>
            <a:endParaRPr lang="en-US" altLang="ja-JP" sz="1200" spc="-150" dirty="0" smtClean="0">
              <a:solidFill>
                <a:schemeClr val="tx1"/>
              </a:solidFill>
            </a:endParaRPr>
          </a:p>
          <a:p>
            <a:r>
              <a:rPr lang="ja-JP" altLang="en-US" sz="1200" spc="-150" dirty="0" smtClean="0">
                <a:solidFill>
                  <a:schemeClr val="tx1"/>
                </a:solidFill>
              </a:rPr>
              <a:t>　に</a:t>
            </a:r>
            <a:r>
              <a:rPr lang="ja-JP" altLang="en-US" sz="1200" spc="-150" dirty="0">
                <a:solidFill>
                  <a:schemeClr val="tx1"/>
                </a:solidFill>
              </a:rPr>
              <a:t>悪</a:t>
            </a:r>
            <a:r>
              <a:rPr lang="ja-JP" altLang="en-US" sz="1200" spc="-150" dirty="0" smtClean="0">
                <a:solidFill>
                  <a:schemeClr val="tx1"/>
                </a:solidFill>
              </a:rPr>
              <a:t>影響がでる可能性がある</a:t>
            </a:r>
            <a:endParaRPr lang="en-US" altLang="ja-JP" sz="1200" spc="-150" dirty="0" smtClean="0">
              <a:solidFill>
                <a:schemeClr val="tx1"/>
              </a:solidFill>
            </a:endParaRPr>
          </a:p>
          <a:p>
            <a:pPr lvl="0"/>
            <a:r>
              <a:rPr lang="ja-JP" altLang="en-US" sz="1200" spc="-150" dirty="0" smtClean="0">
                <a:solidFill>
                  <a:prstClr val="black"/>
                </a:solidFill>
              </a:rPr>
              <a:t>・現在の産業に押され、勢いが弱く</a:t>
            </a:r>
          </a:p>
          <a:p>
            <a:pPr lvl="0"/>
            <a:r>
              <a:rPr lang="ja-JP" altLang="en-US" sz="1200" spc="-150" dirty="0" smtClean="0">
                <a:solidFill>
                  <a:prstClr val="black"/>
                </a:solidFill>
              </a:rPr>
              <a:t>　なっているが、今も続く伝統的な</a:t>
            </a:r>
          </a:p>
          <a:p>
            <a:pPr lvl="0"/>
            <a:r>
              <a:rPr lang="ja-JP" altLang="en-US" sz="1200" spc="-150" dirty="0" smtClean="0">
                <a:solidFill>
                  <a:prstClr val="black"/>
                </a:solidFill>
              </a:rPr>
              <a:t>　産業がある</a:t>
            </a:r>
            <a:endParaRPr kumimoji="1" lang="ja-JP" altLang="en-US" dirty="0">
              <a:solidFill>
                <a:schemeClr val="tx1"/>
              </a:solidFill>
            </a:endParaRPr>
          </a:p>
        </p:txBody>
      </p:sp>
      <p:sp>
        <p:nvSpPr>
          <p:cNvPr id="46" name="星 32 45"/>
          <p:cNvSpPr/>
          <p:nvPr/>
        </p:nvSpPr>
        <p:spPr>
          <a:xfrm>
            <a:off x="6260475" y="5011039"/>
            <a:ext cx="2031474" cy="1018809"/>
          </a:xfrm>
          <a:prstGeom prst="star32">
            <a:avLst>
              <a:gd name="adj" fmla="val 46376"/>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lvl="0"/>
            <a:r>
              <a:rPr lang="ja-JP" altLang="en-US" sz="1200" b="1" dirty="0" smtClean="0">
                <a:solidFill>
                  <a:schemeClr val="tx1"/>
                </a:solidFill>
              </a:rPr>
              <a:t>地域では、大量に排出される産業廃棄物の処理が問題になっている</a:t>
            </a:r>
            <a:endParaRPr lang="ja-JP" altLang="en-US" sz="1200" b="1" dirty="0">
              <a:solidFill>
                <a:schemeClr val="tx1"/>
              </a:solidFill>
            </a:endParaRPr>
          </a:p>
        </p:txBody>
      </p:sp>
      <p:sp>
        <p:nvSpPr>
          <p:cNvPr id="22" name="星 32 21"/>
          <p:cNvSpPr/>
          <p:nvPr/>
        </p:nvSpPr>
        <p:spPr>
          <a:xfrm>
            <a:off x="4982770" y="4788384"/>
            <a:ext cx="1530782" cy="785499"/>
          </a:xfrm>
          <a:prstGeom prst="star32">
            <a:avLst>
              <a:gd name="adj" fmla="val 46376"/>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lvl="0" algn="ctr"/>
            <a:r>
              <a:rPr lang="ja-JP" altLang="en-US" sz="1200" b="1" dirty="0" smtClean="0">
                <a:solidFill>
                  <a:schemeClr val="tx1"/>
                </a:solidFill>
              </a:rPr>
              <a:t>地域の伝統産業が廃れてきている</a:t>
            </a:r>
            <a:endParaRPr lang="ja-JP" altLang="en-US" sz="1200" b="1" dirty="0">
              <a:solidFill>
                <a:schemeClr val="tx1"/>
              </a:solidFill>
            </a:endParaRPr>
          </a:p>
        </p:txBody>
      </p:sp>
      <p:sp>
        <p:nvSpPr>
          <p:cNvPr id="27" name="角丸四角形 4">
            <a:extLst>
              <a:ext uri="{FF2B5EF4-FFF2-40B4-BE49-F238E27FC236}">
                <a16:creationId xmlns="" xmlns:a16="http://schemas.microsoft.com/office/drawing/2014/main" id="{A1647B48-52B6-431B-BE56-ADB18271FCB0}"/>
              </a:ext>
            </a:extLst>
          </p:cNvPr>
          <p:cNvSpPr/>
          <p:nvPr/>
        </p:nvSpPr>
        <p:spPr>
          <a:xfrm>
            <a:off x="3996335" y="6054776"/>
            <a:ext cx="1695210" cy="396000"/>
          </a:xfrm>
          <a:prstGeom prst="roundRect">
            <a:avLst/>
          </a:prstGeom>
          <a:solidFill>
            <a:srgbClr val="FFC00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smtClean="0">
                <a:solidFill>
                  <a:srgbClr val="FF0000"/>
                </a:solidFill>
                <a:latin typeface="ＭＳ ゴシック" panose="020B0609070205080204" pitchFamily="49" charset="-128"/>
                <a:ea typeface="ＭＳ ゴシック" panose="020B0609070205080204" pitchFamily="49" charset="-128"/>
                <a:cs typeface="メイリオ" panose="020B0604030504040204" pitchFamily="50" charset="-128"/>
              </a:rPr>
              <a:t>①</a:t>
            </a:r>
            <a:r>
              <a:rPr lang="ja-JP" altLang="en-US" sz="1600" b="1" dirty="0" smtClean="0">
                <a:latin typeface="ＭＳ ゴシック" panose="020B0609070205080204" pitchFamily="49" charset="-128"/>
                <a:ea typeface="ＭＳ ゴシック" panose="020B0609070205080204" pitchFamily="49" charset="-128"/>
                <a:cs typeface="メイリオ" panose="020B0604030504040204" pitchFamily="50" charset="-128"/>
              </a:rPr>
              <a:t>課題</a:t>
            </a:r>
            <a:r>
              <a:rPr lang="ja-JP" altLang="en-US" sz="1600" b="1" dirty="0">
                <a:latin typeface="ＭＳ ゴシック" panose="020B0609070205080204" pitchFamily="49" charset="-128"/>
                <a:ea typeface="ＭＳ ゴシック" panose="020B0609070205080204" pitchFamily="49" charset="-128"/>
                <a:cs typeface="メイリオ" panose="020B0604030504040204" pitchFamily="50" charset="-128"/>
              </a:rPr>
              <a:t>の設定</a:t>
            </a:r>
          </a:p>
        </p:txBody>
      </p:sp>
      <p:sp>
        <p:nvSpPr>
          <p:cNvPr id="29" name="角丸四角形 5">
            <a:extLst>
              <a:ext uri="{FF2B5EF4-FFF2-40B4-BE49-F238E27FC236}">
                <a16:creationId xmlns="" xmlns:a16="http://schemas.microsoft.com/office/drawing/2014/main" id="{4E7C5FCC-1A3B-4623-BCBE-1A588BBC5725}"/>
              </a:ext>
            </a:extLst>
          </p:cNvPr>
          <p:cNvSpPr/>
          <p:nvPr/>
        </p:nvSpPr>
        <p:spPr>
          <a:xfrm>
            <a:off x="6127743" y="4555730"/>
            <a:ext cx="1538005" cy="396000"/>
          </a:xfrm>
          <a:prstGeom prst="roundRect">
            <a:avLst/>
          </a:prstGeom>
          <a:solidFill>
            <a:srgbClr val="FFC00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smtClean="0">
                <a:solidFill>
                  <a:srgbClr val="FF0000"/>
                </a:solidFill>
                <a:latin typeface="ＭＳ ゴシック" panose="020B0609070205080204" pitchFamily="49" charset="-128"/>
                <a:ea typeface="ＭＳ ゴシック" panose="020B0609070205080204" pitchFamily="49" charset="-128"/>
                <a:cs typeface="メイリオ" panose="020B0604030504040204" pitchFamily="50" charset="-128"/>
              </a:rPr>
              <a:t>②</a:t>
            </a:r>
            <a:r>
              <a:rPr lang="ja-JP" altLang="en-US" sz="1600" b="1" dirty="0" smtClean="0">
                <a:latin typeface="ＭＳ ゴシック" panose="020B0609070205080204" pitchFamily="49" charset="-128"/>
                <a:ea typeface="ＭＳ ゴシック" panose="020B0609070205080204" pitchFamily="49" charset="-128"/>
                <a:cs typeface="メイリオ" panose="020B0604030504040204" pitchFamily="50" charset="-128"/>
              </a:rPr>
              <a:t>情報</a:t>
            </a:r>
            <a:r>
              <a:rPr lang="ja-JP" altLang="en-US" sz="1600" b="1" dirty="0">
                <a:latin typeface="ＭＳ ゴシック" panose="020B0609070205080204" pitchFamily="49" charset="-128"/>
                <a:ea typeface="ＭＳ ゴシック" panose="020B0609070205080204" pitchFamily="49" charset="-128"/>
                <a:cs typeface="メイリオ" panose="020B0604030504040204" pitchFamily="50" charset="-128"/>
              </a:rPr>
              <a:t>の収集</a:t>
            </a:r>
          </a:p>
        </p:txBody>
      </p:sp>
      <p:sp>
        <p:nvSpPr>
          <p:cNvPr id="31" name="角丸四角形 6">
            <a:extLst>
              <a:ext uri="{FF2B5EF4-FFF2-40B4-BE49-F238E27FC236}">
                <a16:creationId xmlns="" xmlns:a16="http://schemas.microsoft.com/office/drawing/2014/main" id="{2B92972E-AE4E-47ED-888C-85A097332777}"/>
              </a:ext>
            </a:extLst>
          </p:cNvPr>
          <p:cNvSpPr/>
          <p:nvPr/>
        </p:nvSpPr>
        <p:spPr>
          <a:xfrm>
            <a:off x="4742412" y="5539870"/>
            <a:ext cx="1695210" cy="396000"/>
          </a:xfrm>
          <a:prstGeom prst="roundRect">
            <a:avLst/>
          </a:prstGeom>
          <a:solidFill>
            <a:srgbClr val="FFC00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smtClean="0">
                <a:solidFill>
                  <a:srgbClr val="FF0000"/>
                </a:solidFill>
                <a:latin typeface="ＭＳ ゴシック" panose="020B0609070205080204" pitchFamily="49" charset="-128"/>
                <a:ea typeface="ＭＳ ゴシック" panose="020B0609070205080204" pitchFamily="49" charset="-128"/>
                <a:cs typeface="メイリオ" panose="020B0604030504040204" pitchFamily="50" charset="-128"/>
              </a:rPr>
              <a:t>③</a:t>
            </a:r>
            <a:r>
              <a:rPr lang="ja-JP" altLang="en-US" sz="1600" b="1" dirty="0" smtClean="0">
                <a:latin typeface="ＭＳ ゴシック" panose="020B0609070205080204" pitchFamily="49" charset="-128"/>
                <a:ea typeface="ＭＳ ゴシック" panose="020B0609070205080204" pitchFamily="49" charset="-128"/>
                <a:cs typeface="メイリオ" panose="020B0604030504040204" pitchFamily="50" charset="-128"/>
              </a:rPr>
              <a:t>整理</a:t>
            </a:r>
            <a:r>
              <a:rPr lang="ja-JP" altLang="en-US" sz="1600" b="1" dirty="0">
                <a:latin typeface="ＭＳ ゴシック" panose="020B0609070205080204" pitchFamily="49" charset="-128"/>
                <a:ea typeface="ＭＳ ゴシック" panose="020B0609070205080204" pitchFamily="49" charset="-128"/>
                <a:cs typeface="メイリオ" panose="020B0604030504040204" pitchFamily="50" charset="-128"/>
              </a:rPr>
              <a:t>・分析</a:t>
            </a:r>
          </a:p>
        </p:txBody>
      </p:sp>
      <p:sp>
        <p:nvSpPr>
          <p:cNvPr id="32" name="角丸四角形 7">
            <a:extLst>
              <a:ext uri="{FF2B5EF4-FFF2-40B4-BE49-F238E27FC236}">
                <a16:creationId xmlns="" xmlns:a16="http://schemas.microsoft.com/office/drawing/2014/main" id="{CFA06383-CB79-4630-8546-CEDBB447514F}"/>
              </a:ext>
            </a:extLst>
          </p:cNvPr>
          <p:cNvSpPr/>
          <p:nvPr/>
        </p:nvSpPr>
        <p:spPr>
          <a:xfrm>
            <a:off x="2527322" y="3849438"/>
            <a:ext cx="1755753" cy="720000"/>
          </a:xfrm>
          <a:prstGeom prst="roundRect">
            <a:avLst/>
          </a:prstGeom>
          <a:gradFill>
            <a:gsLst>
              <a:gs pos="0">
                <a:srgbClr val="00B0F0"/>
              </a:gs>
              <a:gs pos="40000">
                <a:srgbClr val="00B0F0"/>
              </a:gs>
              <a:gs pos="60000">
                <a:srgbClr val="FFC000"/>
              </a:gs>
              <a:gs pos="100000">
                <a:srgbClr val="FFC000"/>
              </a:gs>
            </a:gsLst>
            <a:lin ang="5400000" scaled="1"/>
          </a:gra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a:solidFill>
                  <a:srgbClr val="FF0000"/>
                </a:solidFill>
                <a:latin typeface="ＭＳ ゴシック" panose="020B0609070205080204" pitchFamily="49" charset="-128"/>
                <a:ea typeface="ＭＳ ゴシック" panose="020B0609070205080204" pitchFamily="49" charset="-128"/>
                <a:cs typeface="メイリオ" panose="020B0604030504040204" pitchFamily="50" charset="-128"/>
              </a:rPr>
              <a:t>新①</a:t>
            </a:r>
            <a:r>
              <a:rPr lang="ja-JP" altLang="en-US" sz="1600" b="1" dirty="0">
                <a:latin typeface="ＭＳ ゴシック" panose="020B0609070205080204" pitchFamily="49" charset="-128"/>
                <a:ea typeface="ＭＳ ゴシック" panose="020B0609070205080204" pitchFamily="49" charset="-128"/>
                <a:cs typeface="メイリオ" panose="020B0604030504040204" pitchFamily="50" charset="-128"/>
              </a:rPr>
              <a:t>課題の設定</a:t>
            </a:r>
          </a:p>
          <a:p>
            <a:r>
              <a:rPr lang="ja-JP" altLang="en-US" sz="1600" b="1" dirty="0" smtClean="0">
                <a:solidFill>
                  <a:srgbClr val="FF0000"/>
                </a:solidFill>
                <a:latin typeface="ＭＳ ゴシック" panose="020B0609070205080204" pitchFamily="49" charset="-128"/>
                <a:ea typeface="ＭＳ ゴシック" panose="020B0609070205080204" pitchFamily="49" charset="-128"/>
                <a:cs typeface="メイリオ" panose="020B0604030504040204" pitchFamily="50" charset="-128"/>
              </a:rPr>
              <a:t>④</a:t>
            </a:r>
            <a:r>
              <a:rPr lang="ja-JP" altLang="en-US" sz="1600" b="1" dirty="0" smtClean="0">
                <a:latin typeface="ＭＳ ゴシック" panose="020B0609070205080204" pitchFamily="49" charset="-128"/>
                <a:ea typeface="ＭＳ ゴシック" panose="020B0609070205080204" pitchFamily="49" charset="-128"/>
                <a:cs typeface="メイリオ" panose="020B0604030504040204" pitchFamily="50" charset="-128"/>
              </a:rPr>
              <a:t>まとめ・表現</a:t>
            </a:r>
            <a:endParaRPr lang="en-US" altLang="ja-JP" sz="1600" b="1"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p:txBody>
      </p:sp>
      <p:sp>
        <p:nvSpPr>
          <p:cNvPr id="34" name="角丸四角形 6">
            <a:extLst>
              <a:ext uri="{FF2B5EF4-FFF2-40B4-BE49-F238E27FC236}">
                <a16:creationId xmlns="" xmlns:a16="http://schemas.microsoft.com/office/drawing/2014/main" id="{2B92972E-AE4E-47ED-888C-85A097332777}"/>
              </a:ext>
            </a:extLst>
          </p:cNvPr>
          <p:cNvSpPr/>
          <p:nvPr/>
        </p:nvSpPr>
        <p:spPr>
          <a:xfrm>
            <a:off x="4869466" y="3845403"/>
            <a:ext cx="1695210" cy="396000"/>
          </a:xfrm>
          <a:prstGeom prst="roundRect">
            <a:avLst/>
          </a:prstGeom>
          <a:solidFill>
            <a:srgbClr val="00B0F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rgbClr val="FF0000"/>
                </a:solidFill>
                <a:latin typeface="ＭＳ ゴシック" panose="020B0609070205080204" pitchFamily="49" charset="-128"/>
                <a:ea typeface="ＭＳ ゴシック" panose="020B0609070205080204" pitchFamily="49" charset="-128"/>
                <a:cs typeface="メイリオ" panose="020B0604030504040204" pitchFamily="50" charset="-128"/>
              </a:rPr>
              <a:t>新③</a:t>
            </a:r>
            <a:r>
              <a:rPr lang="ja-JP" altLang="en-US" sz="1600" b="1" dirty="0" smtClean="0">
                <a:latin typeface="ＭＳ ゴシック" panose="020B0609070205080204" pitchFamily="49" charset="-128"/>
                <a:ea typeface="ＭＳ ゴシック" panose="020B0609070205080204" pitchFamily="49" charset="-128"/>
                <a:cs typeface="メイリオ" panose="020B0604030504040204" pitchFamily="50" charset="-128"/>
              </a:rPr>
              <a:t>整理</a:t>
            </a:r>
            <a:r>
              <a:rPr lang="ja-JP" altLang="en-US" sz="1600" b="1" dirty="0">
                <a:latin typeface="ＭＳ ゴシック" panose="020B0609070205080204" pitchFamily="49" charset="-128"/>
                <a:ea typeface="ＭＳ ゴシック" panose="020B0609070205080204" pitchFamily="49" charset="-128"/>
                <a:cs typeface="メイリオ" panose="020B0604030504040204" pitchFamily="50" charset="-128"/>
              </a:rPr>
              <a:t>・分析</a:t>
            </a:r>
          </a:p>
        </p:txBody>
      </p:sp>
      <p:sp>
        <p:nvSpPr>
          <p:cNvPr id="38" name="角丸四角形 7">
            <a:extLst>
              <a:ext uri="{FF2B5EF4-FFF2-40B4-BE49-F238E27FC236}">
                <a16:creationId xmlns="" xmlns:a16="http://schemas.microsoft.com/office/drawing/2014/main" id="{CFA06383-CB79-4630-8546-CEDBB447514F}"/>
              </a:ext>
            </a:extLst>
          </p:cNvPr>
          <p:cNvSpPr/>
          <p:nvPr/>
        </p:nvSpPr>
        <p:spPr>
          <a:xfrm>
            <a:off x="3521805" y="2275545"/>
            <a:ext cx="1963775" cy="396000"/>
          </a:xfrm>
          <a:prstGeom prst="roundRect">
            <a:avLst/>
          </a:prstGeom>
          <a:solidFill>
            <a:srgbClr val="00B0F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600" b="1" dirty="0">
                <a:solidFill>
                  <a:srgbClr val="FF0000"/>
                </a:solidFill>
                <a:latin typeface="ＭＳ ゴシック" panose="020B0609070205080204" pitchFamily="49" charset="-128"/>
                <a:ea typeface="ＭＳ ゴシック" panose="020B0609070205080204" pitchFamily="49" charset="-128"/>
                <a:cs typeface="メイリオ" panose="020B0604030504040204" pitchFamily="50" charset="-128"/>
              </a:rPr>
              <a:t>新④</a:t>
            </a:r>
            <a:r>
              <a:rPr lang="ja-JP" altLang="en-US" sz="1600" b="1" dirty="0" smtClean="0">
                <a:latin typeface="ＭＳ ゴシック" panose="020B0609070205080204" pitchFamily="49" charset="-128"/>
                <a:ea typeface="ＭＳ ゴシック" panose="020B0609070205080204" pitchFamily="49" charset="-128"/>
                <a:cs typeface="メイリオ" panose="020B0604030504040204" pitchFamily="50" charset="-128"/>
              </a:rPr>
              <a:t>まとめ</a:t>
            </a:r>
            <a:r>
              <a:rPr lang="ja-JP" altLang="en-US" sz="1600" b="1" dirty="0">
                <a:latin typeface="ＭＳ ゴシック" panose="020B0609070205080204" pitchFamily="49" charset="-128"/>
                <a:ea typeface="ＭＳ ゴシック" panose="020B0609070205080204" pitchFamily="49" charset="-128"/>
                <a:cs typeface="メイリオ" panose="020B0604030504040204" pitchFamily="50" charset="-128"/>
              </a:rPr>
              <a:t>・</a:t>
            </a:r>
            <a:r>
              <a:rPr lang="ja-JP" altLang="en-US" sz="1600" b="1" dirty="0" smtClean="0">
                <a:latin typeface="ＭＳ ゴシック" panose="020B0609070205080204" pitchFamily="49" charset="-128"/>
                <a:ea typeface="ＭＳ ゴシック" panose="020B0609070205080204" pitchFamily="49" charset="-128"/>
                <a:cs typeface="メイリオ" panose="020B0604030504040204" pitchFamily="50" charset="-128"/>
              </a:rPr>
              <a:t>表現</a:t>
            </a:r>
            <a:endParaRPr lang="en-US" altLang="ja-JP" sz="1600" b="1" dirty="0" smtClean="0">
              <a:latin typeface="ＭＳ ゴシック" panose="020B0609070205080204" pitchFamily="49" charset="-128"/>
              <a:ea typeface="ＭＳ ゴシック" panose="020B0609070205080204" pitchFamily="49" charset="-128"/>
              <a:cs typeface="メイリオ" panose="020B0604030504040204" pitchFamily="50" charset="-128"/>
            </a:endParaRPr>
          </a:p>
        </p:txBody>
      </p:sp>
      <p:sp>
        <p:nvSpPr>
          <p:cNvPr id="39" name="角丸四角形 4">
            <a:extLst>
              <a:ext uri="{FF2B5EF4-FFF2-40B4-BE49-F238E27FC236}">
                <a16:creationId xmlns="" xmlns:a16="http://schemas.microsoft.com/office/drawing/2014/main" id="{A1647B48-52B6-431B-BE56-ADB18271FCB0}"/>
              </a:ext>
            </a:extLst>
          </p:cNvPr>
          <p:cNvSpPr/>
          <p:nvPr/>
        </p:nvSpPr>
        <p:spPr>
          <a:xfrm>
            <a:off x="4685481" y="1493467"/>
            <a:ext cx="2019982" cy="396000"/>
          </a:xfrm>
          <a:prstGeom prst="roundRect">
            <a:avLst/>
          </a:prstGeom>
          <a:solidFill>
            <a:srgbClr val="7030A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smtClean="0">
                <a:solidFill>
                  <a:srgbClr val="FF0000"/>
                </a:solidFill>
                <a:latin typeface="ＭＳ ゴシック" panose="020B0609070205080204" pitchFamily="49" charset="-128"/>
                <a:ea typeface="ＭＳ ゴシック" panose="020B0609070205080204" pitchFamily="49" charset="-128"/>
                <a:cs typeface="メイリオ" panose="020B0604030504040204" pitchFamily="50" charset="-128"/>
              </a:rPr>
              <a:t>新々①</a:t>
            </a:r>
            <a:r>
              <a:rPr lang="ja-JP" altLang="en-US" sz="1600" b="1" dirty="0" smtClean="0">
                <a:latin typeface="ＭＳ ゴシック" panose="020B0609070205080204" pitchFamily="49" charset="-128"/>
                <a:ea typeface="ＭＳ ゴシック" panose="020B0609070205080204" pitchFamily="49" charset="-128"/>
                <a:cs typeface="メイリオ" panose="020B0604030504040204" pitchFamily="50" charset="-128"/>
              </a:rPr>
              <a:t>課題</a:t>
            </a:r>
            <a:r>
              <a:rPr lang="ja-JP" altLang="en-US" sz="1600" b="1" dirty="0">
                <a:latin typeface="ＭＳ ゴシック" panose="020B0609070205080204" pitchFamily="49" charset="-128"/>
                <a:ea typeface="ＭＳ ゴシック" panose="020B0609070205080204" pitchFamily="49" charset="-128"/>
                <a:cs typeface="メイリオ" panose="020B0604030504040204" pitchFamily="50" charset="-128"/>
              </a:rPr>
              <a:t>の設定</a:t>
            </a:r>
          </a:p>
        </p:txBody>
      </p:sp>
      <p:sp>
        <p:nvSpPr>
          <p:cNvPr id="24" name="正方形/長方形 23"/>
          <p:cNvSpPr/>
          <p:nvPr/>
        </p:nvSpPr>
        <p:spPr>
          <a:xfrm>
            <a:off x="5228619" y="6313026"/>
            <a:ext cx="3303461" cy="492443"/>
          </a:xfrm>
          <a:prstGeom prst="rect">
            <a:avLst/>
          </a:prstGeom>
          <a:noFill/>
        </p:spPr>
        <p:txBody>
          <a:bodyPr wrap="square" lIns="0" tIns="0" rIns="0" bIns="0">
            <a:spAutoFit/>
          </a:bodyPr>
          <a:lstStyle/>
          <a:p>
            <a:pPr algn="ctr"/>
            <a:r>
              <a:rPr lang="ja-JP" altLang="en-US" sz="1600" b="1" dirty="0" smtClean="0">
                <a:ln w="0"/>
                <a:effectLst>
                  <a:outerShdw blurRad="38100" dist="19050" dir="2700000" algn="tl" rotWithShape="0">
                    <a:schemeClr val="dk1">
                      <a:alpha val="40000"/>
                    </a:schemeClr>
                  </a:outerShdw>
                </a:effectLst>
              </a:rPr>
              <a:t>～地域の活性化のために</a:t>
            </a:r>
            <a:endParaRPr lang="en-US" altLang="ja-JP" sz="1600" b="1" dirty="0" smtClean="0">
              <a:ln w="0"/>
              <a:effectLst>
                <a:outerShdw blurRad="38100" dist="19050" dir="2700000" algn="tl" rotWithShape="0">
                  <a:schemeClr val="dk1">
                    <a:alpha val="40000"/>
                  </a:schemeClr>
                </a:outerShdw>
              </a:effectLst>
            </a:endParaRPr>
          </a:p>
          <a:p>
            <a:pPr algn="ctr"/>
            <a:r>
              <a:rPr lang="ja-JP" altLang="en-US" sz="1600" b="1" dirty="0" smtClean="0">
                <a:ln w="0"/>
                <a:effectLst>
                  <a:outerShdw blurRad="38100" dist="19050" dir="2700000" algn="tl" rotWithShape="0">
                    <a:schemeClr val="dk1">
                      <a:alpha val="40000"/>
                    </a:schemeClr>
                  </a:outerShdw>
                </a:effectLst>
              </a:rPr>
              <a:t>高校生ができることってなんだろう～</a:t>
            </a:r>
            <a:endParaRPr lang="ja-JP" altLang="en-US" sz="1600" b="1" dirty="0">
              <a:ln w="0"/>
              <a:effectLst>
                <a:outerShdw blurRad="38100" dist="19050" dir="2700000" algn="tl" rotWithShape="0">
                  <a:schemeClr val="dk1">
                    <a:alpha val="40000"/>
                  </a:schemeClr>
                </a:outerShdw>
              </a:effectLst>
            </a:endParaRPr>
          </a:p>
        </p:txBody>
      </p:sp>
      <p:sp>
        <p:nvSpPr>
          <p:cNvPr id="13" name="曲折矢印 12"/>
          <p:cNvSpPr/>
          <p:nvPr/>
        </p:nvSpPr>
        <p:spPr>
          <a:xfrm>
            <a:off x="404973" y="905018"/>
            <a:ext cx="908838" cy="5545757"/>
          </a:xfrm>
          <a:prstGeom prst="bentArrow">
            <a:avLst>
              <a:gd name="adj1" fmla="val 40708"/>
              <a:gd name="adj2" fmla="val 36127"/>
              <a:gd name="adj3" fmla="val 37344"/>
              <a:gd name="adj4" fmla="val 34587"/>
            </a:avLst>
          </a:prstGeom>
          <a:solidFill>
            <a:schemeClr val="accent1">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 name="正方形/長方形 1"/>
          <p:cNvSpPr/>
          <p:nvPr/>
        </p:nvSpPr>
        <p:spPr>
          <a:xfrm>
            <a:off x="81191" y="5935870"/>
            <a:ext cx="1540831" cy="400110"/>
          </a:xfrm>
          <a:prstGeom prst="rect">
            <a:avLst/>
          </a:prstGeom>
          <a:noFill/>
        </p:spPr>
        <p:txBody>
          <a:bodyPr wrap="square" lIns="91440" tIns="45720" rIns="91440" bIns="45720">
            <a:spAutoFit/>
          </a:bodyPr>
          <a:lstStyle/>
          <a:p>
            <a:pPr algn="ctr"/>
            <a:r>
              <a:rPr lang="en-US" altLang="ja-JP" sz="2000" b="1" cap="none" spc="0" dirty="0" smtClean="0">
                <a:ln w="0"/>
                <a:solidFill>
                  <a:schemeClr val="tx1"/>
                </a:solidFill>
              </a:rPr>
              <a:t>1st </a:t>
            </a:r>
            <a:r>
              <a:rPr lang="ja-JP" altLang="en-US" sz="2000" b="1" cap="none" spc="0" dirty="0" smtClean="0">
                <a:ln w="0"/>
                <a:solidFill>
                  <a:schemeClr val="tx1"/>
                </a:solidFill>
              </a:rPr>
              <a:t>サイクル</a:t>
            </a:r>
            <a:endParaRPr lang="ja-JP" altLang="en-US" sz="2000" b="1" cap="none" spc="0" dirty="0">
              <a:ln w="0"/>
              <a:solidFill>
                <a:schemeClr val="tx1"/>
              </a:solidFill>
            </a:endParaRPr>
          </a:p>
        </p:txBody>
      </p:sp>
      <p:sp>
        <p:nvSpPr>
          <p:cNvPr id="21" name="正方形/長方形 20"/>
          <p:cNvSpPr/>
          <p:nvPr/>
        </p:nvSpPr>
        <p:spPr>
          <a:xfrm>
            <a:off x="86160" y="3879615"/>
            <a:ext cx="1584088" cy="400110"/>
          </a:xfrm>
          <a:prstGeom prst="rect">
            <a:avLst/>
          </a:prstGeom>
          <a:noFill/>
        </p:spPr>
        <p:txBody>
          <a:bodyPr wrap="none" lIns="91440" tIns="45720" rIns="91440" bIns="45720">
            <a:spAutoFit/>
          </a:bodyPr>
          <a:lstStyle/>
          <a:p>
            <a:pPr algn="ctr"/>
            <a:r>
              <a:rPr lang="en-US" altLang="ja-JP" sz="2000" b="1" cap="none" spc="0" dirty="0" smtClean="0">
                <a:ln w="0"/>
                <a:solidFill>
                  <a:schemeClr val="tx1"/>
                </a:solidFill>
              </a:rPr>
              <a:t>2nd </a:t>
            </a:r>
            <a:r>
              <a:rPr lang="ja-JP" altLang="en-US" sz="2000" b="1" cap="none" spc="0" dirty="0" smtClean="0">
                <a:ln w="0"/>
                <a:solidFill>
                  <a:schemeClr val="tx1"/>
                </a:solidFill>
              </a:rPr>
              <a:t>サイクル</a:t>
            </a:r>
            <a:endParaRPr lang="ja-JP" altLang="en-US" sz="2000" b="1" cap="none" spc="0" dirty="0">
              <a:ln w="0"/>
              <a:solidFill>
                <a:schemeClr val="tx1"/>
              </a:solidFill>
            </a:endParaRPr>
          </a:p>
        </p:txBody>
      </p:sp>
      <p:sp>
        <p:nvSpPr>
          <p:cNvPr id="23" name="正方形/長方形 22"/>
          <p:cNvSpPr/>
          <p:nvPr/>
        </p:nvSpPr>
        <p:spPr>
          <a:xfrm>
            <a:off x="92482" y="1496360"/>
            <a:ext cx="1476751" cy="400110"/>
          </a:xfrm>
          <a:prstGeom prst="rect">
            <a:avLst/>
          </a:prstGeom>
          <a:noFill/>
        </p:spPr>
        <p:txBody>
          <a:bodyPr wrap="none" lIns="91440" tIns="45720" rIns="91440" bIns="45720">
            <a:spAutoFit/>
          </a:bodyPr>
          <a:lstStyle/>
          <a:p>
            <a:pPr algn="ctr"/>
            <a:r>
              <a:rPr lang="en-US" altLang="ja-JP" sz="2000" b="1" cap="none" spc="0" dirty="0" smtClean="0">
                <a:ln w="0"/>
                <a:solidFill>
                  <a:schemeClr val="tx1"/>
                </a:solidFill>
              </a:rPr>
              <a:t>3rd</a:t>
            </a:r>
            <a:r>
              <a:rPr lang="ja-JP" altLang="en-US" sz="2000" b="1" cap="none" spc="0" dirty="0" smtClean="0">
                <a:ln w="0"/>
                <a:solidFill>
                  <a:schemeClr val="tx1"/>
                </a:solidFill>
              </a:rPr>
              <a:t>サイクル</a:t>
            </a:r>
            <a:endParaRPr lang="ja-JP" altLang="en-US" sz="2000" b="1" cap="none" spc="0" dirty="0">
              <a:ln w="0"/>
              <a:solidFill>
                <a:schemeClr val="tx1"/>
              </a:solidFill>
            </a:endParaRPr>
          </a:p>
        </p:txBody>
      </p:sp>
      <p:sp>
        <p:nvSpPr>
          <p:cNvPr id="33" name="角丸四角形 5">
            <a:extLst>
              <a:ext uri="{FF2B5EF4-FFF2-40B4-BE49-F238E27FC236}">
                <a16:creationId xmlns="" xmlns:a16="http://schemas.microsoft.com/office/drawing/2014/main" id="{4E7C5FCC-1A3B-4623-BCBE-1A588BBC5725}"/>
              </a:ext>
            </a:extLst>
          </p:cNvPr>
          <p:cNvSpPr/>
          <p:nvPr/>
        </p:nvSpPr>
        <p:spPr>
          <a:xfrm>
            <a:off x="5555697" y="2533696"/>
            <a:ext cx="1723026" cy="396000"/>
          </a:xfrm>
          <a:prstGeom prst="roundRect">
            <a:avLst/>
          </a:prstGeom>
          <a:solidFill>
            <a:srgbClr val="00B0F0"/>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a:solidFill>
                  <a:srgbClr val="FF0000"/>
                </a:solidFill>
                <a:latin typeface="ＭＳ ゴシック" panose="020B0609070205080204" pitchFamily="49" charset="-128"/>
                <a:ea typeface="ＭＳ ゴシック" panose="020B0609070205080204" pitchFamily="49" charset="-128"/>
                <a:cs typeface="メイリオ" panose="020B0604030504040204" pitchFamily="50" charset="-128"/>
              </a:rPr>
              <a:t>新②</a:t>
            </a:r>
            <a:r>
              <a:rPr lang="ja-JP" altLang="en-US" sz="1600" b="1" dirty="0" smtClean="0">
                <a:latin typeface="ＭＳ ゴシック" panose="020B0609070205080204" pitchFamily="49" charset="-128"/>
                <a:ea typeface="ＭＳ ゴシック" panose="020B0609070205080204" pitchFamily="49" charset="-128"/>
                <a:cs typeface="メイリオ" panose="020B0604030504040204" pitchFamily="50" charset="-128"/>
              </a:rPr>
              <a:t>情報</a:t>
            </a:r>
            <a:r>
              <a:rPr lang="ja-JP" altLang="en-US" sz="1600" b="1" dirty="0">
                <a:latin typeface="ＭＳ ゴシック" panose="020B0609070205080204" pitchFamily="49" charset="-128"/>
                <a:ea typeface="ＭＳ ゴシック" panose="020B0609070205080204" pitchFamily="49" charset="-128"/>
                <a:cs typeface="メイリオ" panose="020B0604030504040204" pitchFamily="50" charset="-128"/>
              </a:rPr>
              <a:t>の収集</a:t>
            </a:r>
          </a:p>
        </p:txBody>
      </p:sp>
      <p:sp>
        <p:nvSpPr>
          <p:cNvPr id="25" name="正方形/長方形 24"/>
          <p:cNvSpPr/>
          <p:nvPr/>
        </p:nvSpPr>
        <p:spPr>
          <a:xfrm>
            <a:off x="1369610" y="1009521"/>
            <a:ext cx="7602948" cy="369152"/>
          </a:xfrm>
          <a:prstGeom prst="rect">
            <a:avLst/>
          </a:prstGeom>
          <a:solidFill>
            <a:schemeClr val="accent2"/>
          </a:solidFill>
          <a:ln w="3810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r>
              <a:rPr lang="ja-JP" altLang="en-US" sz="2400" b="1" spc="-100" dirty="0" smtClean="0">
                <a:latin typeface="ＭＳ ゴシック" panose="020B0609070205080204" pitchFamily="49" charset="-128"/>
                <a:ea typeface="ＭＳ ゴシック" panose="020B0609070205080204" pitchFamily="49" charset="-128"/>
              </a:rPr>
              <a:t>「総合的な探究の時間」を通して育成する資質・能力</a:t>
            </a:r>
            <a:endParaRPr lang="ja-JP" altLang="en-US" sz="2400" b="1" spc="-100" dirty="0">
              <a:latin typeface="ＭＳ ゴシック" panose="020B0609070205080204" pitchFamily="49" charset="-128"/>
              <a:ea typeface="ＭＳ ゴシック" panose="020B0609070205080204" pitchFamily="49" charset="-128"/>
            </a:endParaRPr>
          </a:p>
        </p:txBody>
      </p:sp>
      <p:sp>
        <p:nvSpPr>
          <p:cNvPr id="3" name="スライド番号プレースホルダー 2"/>
          <p:cNvSpPr>
            <a:spLocks noGrp="1"/>
          </p:cNvSpPr>
          <p:nvPr>
            <p:ph type="sldNum" sz="quarter" idx="12"/>
          </p:nvPr>
        </p:nvSpPr>
        <p:spPr>
          <a:xfrm>
            <a:off x="6915158" y="6356351"/>
            <a:ext cx="2057400" cy="365125"/>
          </a:xfrm>
        </p:spPr>
        <p:txBody>
          <a:bodyPr/>
          <a:lstStyle/>
          <a:p>
            <a:fld id="{2ABD4F6D-E658-4974-B811-492294182954}" type="slidenum">
              <a:rPr kumimoji="1" lang="ja-JP" altLang="en-US" smtClean="0"/>
              <a:t>4</a:t>
            </a:fld>
            <a:endParaRPr kumimoji="1" lang="ja-JP" altLang="en-US" dirty="0"/>
          </a:p>
        </p:txBody>
      </p:sp>
    </p:spTree>
    <p:extLst>
      <p:ext uri="{BB962C8B-B14F-4D97-AF65-F5344CB8AC3E}">
        <p14:creationId xmlns:p14="http://schemas.microsoft.com/office/powerpoint/2010/main" val="6878415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円/楕円 3"/>
          <p:cNvSpPr/>
          <p:nvPr/>
        </p:nvSpPr>
        <p:spPr>
          <a:xfrm>
            <a:off x="989774" y="676390"/>
            <a:ext cx="6990388" cy="88140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a:t>普段の授業が</a:t>
            </a:r>
            <a:r>
              <a:rPr lang="ja-JP" altLang="en-US" sz="2800" dirty="0" smtClean="0"/>
              <a:t>探究に</a:t>
            </a:r>
            <a:r>
              <a:rPr lang="ja-JP" altLang="en-US" sz="2800" dirty="0"/>
              <a:t>つながる</a:t>
            </a:r>
          </a:p>
        </p:txBody>
      </p:sp>
      <p:graphicFrame>
        <p:nvGraphicFramePr>
          <p:cNvPr id="7" name="表 6"/>
          <p:cNvGraphicFramePr>
            <a:graphicFrameLocks noGrp="1"/>
          </p:cNvGraphicFramePr>
          <p:nvPr>
            <p:extLst/>
          </p:nvPr>
        </p:nvGraphicFramePr>
        <p:xfrm>
          <a:off x="677917" y="1788159"/>
          <a:ext cx="7740869" cy="3742600"/>
        </p:xfrm>
        <a:graphic>
          <a:graphicData uri="http://schemas.openxmlformats.org/drawingml/2006/table">
            <a:tbl>
              <a:tblPr firstRow="1" bandRow="1">
                <a:tableStyleId>{93296810-A885-4BE3-A3E7-6D5BEEA58F35}</a:tableStyleId>
              </a:tblPr>
              <a:tblGrid>
                <a:gridCol w="1568326">
                  <a:extLst>
                    <a:ext uri="{9D8B030D-6E8A-4147-A177-3AD203B41FA5}">
                      <a16:colId xmlns="" xmlns:a16="http://schemas.microsoft.com/office/drawing/2014/main" val="20000"/>
                    </a:ext>
                  </a:extLst>
                </a:gridCol>
                <a:gridCol w="2027583">
                  <a:extLst>
                    <a:ext uri="{9D8B030D-6E8A-4147-A177-3AD203B41FA5}">
                      <a16:colId xmlns="" xmlns:a16="http://schemas.microsoft.com/office/drawing/2014/main" val="20001"/>
                    </a:ext>
                  </a:extLst>
                </a:gridCol>
                <a:gridCol w="4144960">
                  <a:extLst>
                    <a:ext uri="{9D8B030D-6E8A-4147-A177-3AD203B41FA5}">
                      <a16:colId xmlns="" xmlns:a16="http://schemas.microsoft.com/office/drawing/2014/main" val="20002"/>
                    </a:ext>
                  </a:extLst>
                </a:gridCol>
              </a:tblGrid>
              <a:tr h="452896">
                <a:tc>
                  <a:txBody>
                    <a:bodyPr/>
                    <a:lstStyle/>
                    <a:p>
                      <a:pPr algn="ctr"/>
                      <a:r>
                        <a:rPr kumimoji="1" lang="ja-JP" altLang="en-US" sz="1600" dirty="0" smtClean="0"/>
                        <a:t>探究の過程</a:t>
                      </a:r>
                      <a:endParaRPr kumimoji="1" lang="ja-JP" altLang="en-US" sz="1600" dirty="0"/>
                    </a:p>
                  </a:txBody>
                  <a:tcPr marL="68580" marR="68580" marT="34290" marB="34290" anchor="ctr"/>
                </a:tc>
                <a:tc>
                  <a:txBody>
                    <a:bodyPr/>
                    <a:lstStyle/>
                    <a:p>
                      <a:pPr algn="ctr"/>
                      <a:r>
                        <a:rPr kumimoji="1" lang="ja-JP" altLang="en-US" sz="1600" dirty="0" smtClean="0"/>
                        <a:t>教科とスキル（例）</a:t>
                      </a:r>
                    </a:p>
                  </a:txBody>
                  <a:tcPr marL="68580" marR="68580" marT="34290" marB="34290" anchor="ctr"/>
                </a:tc>
                <a:tc>
                  <a:txBody>
                    <a:bodyPr/>
                    <a:lstStyle/>
                    <a:p>
                      <a:pPr algn="ctr"/>
                      <a:r>
                        <a:rPr kumimoji="1" lang="ja-JP" altLang="en-US" sz="1600" dirty="0" smtClean="0"/>
                        <a:t>内　　　　容</a:t>
                      </a:r>
                      <a:endParaRPr kumimoji="1" lang="ja-JP" altLang="en-US" sz="1600" dirty="0"/>
                    </a:p>
                  </a:txBody>
                  <a:tcPr marL="68580" marR="68580" marT="34290" marB="34290" anchor="ctr"/>
                </a:tc>
                <a:extLst>
                  <a:ext uri="{0D108BD9-81ED-4DB2-BD59-A6C34878D82A}">
                    <a16:rowId xmlns="" xmlns:a16="http://schemas.microsoft.com/office/drawing/2014/main" val="10000"/>
                  </a:ext>
                </a:extLst>
              </a:tr>
              <a:tr h="822426">
                <a:tc>
                  <a:txBody>
                    <a:bodyPr/>
                    <a:lstStyle/>
                    <a:p>
                      <a:r>
                        <a:rPr kumimoji="1" lang="ja-JP" altLang="en-US" sz="1600" dirty="0" smtClean="0"/>
                        <a:t>②情報収集</a:t>
                      </a:r>
                    </a:p>
                    <a:p>
                      <a:r>
                        <a:rPr kumimoji="1" lang="ja-JP" altLang="en-US" sz="1600" dirty="0" smtClean="0"/>
                        <a:t>　</a:t>
                      </a:r>
                      <a:endParaRPr kumimoji="1" lang="ja-JP" altLang="en-US" sz="1600" dirty="0"/>
                    </a:p>
                  </a:txBody>
                  <a:tcPr marL="68580" marR="68580" marT="34290" marB="34290" anchor="ctr"/>
                </a:tc>
                <a:tc>
                  <a:txBody>
                    <a:bodyPr/>
                    <a:lstStyle/>
                    <a:p>
                      <a:r>
                        <a:rPr kumimoji="1" lang="ja-JP" altLang="en-US" sz="1600" dirty="0" smtClean="0"/>
                        <a:t>情報</a:t>
                      </a:r>
                      <a:endParaRPr kumimoji="1" lang="en-US" altLang="ja-JP" sz="1600" dirty="0" smtClean="0"/>
                    </a:p>
                    <a:p>
                      <a:r>
                        <a:rPr kumimoji="1" lang="ja-JP" altLang="en-US" sz="1600" dirty="0" smtClean="0"/>
                        <a:t>（ネット検索／引用）</a:t>
                      </a:r>
                      <a:endParaRPr kumimoji="1" lang="ja-JP" altLang="en-US" sz="1600" dirty="0"/>
                    </a:p>
                  </a:txBody>
                  <a:tcPr marL="68580" marR="68580" marT="34290" marB="34290" anchor="ctr"/>
                </a:tc>
                <a:tc>
                  <a:txBody>
                    <a:bodyPr/>
                    <a:lstStyle/>
                    <a:p>
                      <a:r>
                        <a:rPr kumimoji="1" lang="ja-JP" altLang="en-US" sz="1600" dirty="0" smtClean="0"/>
                        <a:t>ネット検索からの引用文法を知る。直接引用、間接引用、翻訳書の引用、著書文献引用など</a:t>
                      </a:r>
                      <a:endParaRPr kumimoji="1" lang="ja-JP" altLang="en-US" sz="1600" dirty="0"/>
                    </a:p>
                  </a:txBody>
                  <a:tcPr marL="68580" marR="68580" marT="34290" marB="34290" anchor="ctr"/>
                </a:tc>
                <a:extLst>
                  <a:ext uri="{0D108BD9-81ED-4DB2-BD59-A6C34878D82A}">
                    <a16:rowId xmlns="" xmlns:a16="http://schemas.microsoft.com/office/drawing/2014/main" val="10001"/>
                  </a:ext>
                </a:extLst>
              </a:tr>
              <a:tr h="822426">
                <a:tc>
                  <a:txBody>
                    <a:bodyPr/>
                    <a:lstStyle/>
                    <a:p>
                      <a:r>
                        <a:rPr kumimoji="1" lang="ja-JP" altLang="en-US" sz="1600" dirty="0" smtClean="0"/>
                        <a:t>③整理・分析</a:t>
                      </a:r>
                    </a:p>
                    <a:p>
                      <a:r>
                        <a:rPr kumimoji="1" lang="ja-JP" altLang="en-US" sz="1600" dirty="0" smtClean="0"/>
                        <a:t>　</a:t>
                      </a:r>
                      <a:endParaRPr kumimoji="1" lang="ja-JP" altLang="en-US" sz="1600" dirty="0"/>
                    </a:p>
                  </a:txBody>
                  <a:tcPr marL="68580" marR="68580" marT="34290" marB="3429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smtClean="0"/>
                        <a:t>理科</a:t>
                      </a:r>
                      <a:endParaRPr kumimoji="1" lang="en-US" altLang="ja-JP" sz="16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smtClean="0"/>
                        <a:t>（仮説・実験・検証）</a:t>
                      </a:r>
                      <a:endParaRPr kumimoji="1" lang="ja-JP" altLang="en-US" sz="1600" dirty="0"/>
                    </a:p>
                  </a:txBody>
                  <a:tcPr marL="68580" marR="68580" marT="34290" marB="34290" anchor="ctr"/>
                </a:tc>
                <a:tc>
                  <a:txBody>
                    <a:bodyPr/>
                    <a:lstStyle/>
                    <a:p>
                      <a:r>
                        <a:rPr kumimoji="1" lang="ja-JP" altLang="en-US" sz="1600" dirty="0" smtClean="0"/>
                        <a:t>ある現象に与える要因について、仮説を立てて実験を行い、実験データの分析などからその仮説を確かめる。</a:t>
                      </a:r>
                      <a:endParaRPr kumimoji="1" lang="ja-JP" altLang="en-US" sz="1600" dirty="0"/>
                    </a:p>
                  </a:txBody>
                  <a:tcPr marL="68580" marR="68580" marT="34290" marB="34290" anchor="ctr"/>
                </a:tc>
                <a:extLst>
                  <a:ext uri="{0D108BD9-81ED-4DB2-BD59-A6C34878D82A}">
                    <a16:rowId xmlns="" xmlns:a16="http://schemas.microsoft.com/office/drawing/2014/main" val="10002"/>
                  </a:ext>
                </a:extLst>
              </a:tr>
              <a:tr h="822426">
                <a:tc>
                  <a:txBody>
                    <a:bodyPr/>
                    <a:lstStyle/>
                    <a:p>
                      <a:r>
                        <a:rPr kumimoji="1" lang="ja-JP" altLang="en-US" sz="1600" dirty="0" smtClean="0"/>
                        <a:t>④まとめ・表現</a:t>
                      </a:r>
                    </a:p>
                  </a:txBody>
                  <a:tcPr marL="68580" marR="68580" marT="34290" marB="3429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smtClean="0"/>
                        <a:t>数学</a:t>
                      </a:r>
                      <a:endParaRPr kumimoji="1" lang="en-US" altLang="ja-JP" sz="160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smtClean="0"/>
                        <a:t>（統計）</a:t>
                      </a:r>
                      <a:endParaRPr kumimoji="1" lang="ja-JP" altLang="en-US" sz="1600" dirty="0"/>
                    </a:p>
                  </a:txBody>
                  <a:tcPr marL="68580" marR="68580" marT="34290" marB="34290" anchor="ctr"/>
                </a:tc>
                <a:tc>
                  <a:txBody>
                    <a:bodyPr/>
                    <a:lstStyle/>
                    <a:p>
                      <a:r>
                        <a:rPr kumimoji="1" lang="ja-JP" altLang="en-US" sz="1600" dirty="0" smtClean="0"/>
                        <a:t>統計学の必要性を理解する。極力身近な題材を用い、表を作り、ヒストグラムを作成する。</a:t>
                      </a:r>
                      <a:endParaRPr kumimoji="1" lang="ja-JP" altLang="en-US" sz="1600" dirty="0"/>
                    </a:p>
                  </a:txBody>
                  <a:tcPr marL="68580" marR="68580" marT="34290" marB="34290" anchor="ctr"/>
                </a:tc>
                <a:extLst>
                  <a:ext uri="{0D108BD9-81ED-4DB2-BD59-A6C34878D82A}">
                    <a16:rowId xmlns="" xmlns:a16="http://schemas.microsoft.com/office/drawing/2014/main" val="10003"/>
                  </a:ext>
                </a:extLst>
              </a:tr>
              <a:tr h="822426">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smtClean="0"/>
                        <a:t>④まとめ・表現</a:t>
                      </a:r>
                    </a:p>
                    <a:p>
                      <a:endParaRPr kumimoji="1" lang="en-US" altLang="ja-JP" sz="1600" dirty="0" smtClean="0"/>
                    </a:p>
                  </a:txBody>
                  <a:tcPr marL="68580" marR="68580" marT="34290" marB="34290" anchor="ctr"/>
                </a:tc>
                <a:tc>
                  <a:txBody>
                    <a:bodyPr/>
                    <a:lstStyle/>
                    <a:p>
                      <a:r>
                        <a:rPr kumimoji="1" lang="ja-JP" altLang="en-US" sz="1600" dirty="0" smtClean="0"/>
                        <a:t>国語、英語</a:t>
                      </a:r>
                      <a:endParaRPr kumimoji="1" lang="en-US" altLang="ja-JP" sz="1600" dirty="0" smtClean="0"/>
                    </a:p>
                    <a:p>
                      <a:r>
                        <a:rPr kumimoji="1" lang="ja-JP" altLang="en-US" sz="1600" dirty="0" smtClean="0"/>
                        <a:t>（要約／プレゼン）</a:t>
                      </a:r>
                      <a:endParaRPr kumimoji="1" lang="ja-JP" altLang="en-US" sz="1600" dirty="0"/>
                    </a:p>
                  </a:txBody>
                  <a:tcPr marL="68580" marR="68580" marT="34290" marB="34290" anchor="ctr"/>
                </a:tc>
                <a:tc>
                  <a:txBody>
                    <a:bodyPr/>
                    <a:lstStyle/>
                    <a:p>
                      <a:r>
                        <a:rPr kumimoji="1" lang="ja-JP" altLang="en-US" sz="1600" dirty="0" smtClean="0"/>
                        <a:t>副読本を用いて、実際に要約をしてみる。小説のあらすじを各自考え、英訳するなど</a:t>
                      </a:r>
                      <a:endParaRPr kumimoji="1" lang="ja-JP" altLang="en-US" sz="1600" dirty="0"/>
                    </a:p>
                  </a:txBody>
                  <a:tcPr marL="68580" marR="68580" marT="34290" marB="34290" anchor="ctr"/>
                </a:tc>
                <a:extLst>
                  <a:ext uri="{0D108BD9-81ED-4DB2-BD59-A6C34878D82A}">
                    <a16:rowId xmlns="" xmlns:a16="http://schemas.microsoft.com/office/drawing/2014/main" val="10004"/>
                  </a:ext>
                </a:extLst>
              </a:tr>
            </a:tbl>
          </a:graphicData>
        </a:graphic>
      </p:graphicFrame>
      <p:sp>
        <p:nvSpPr>
          <p:cNvPr id="11" name="テキスト ボックス 10"/>
          <p:cNvSpPr txBox="1"/>
          <p:nvPr/>
        </p:nvSpPr>
        <p:spPr>
          <a:xfrm>
            <a:off x="0" y="-19753"/>
            <a:ext cx="9144000" cy="523220"/>
          </a:xfrm>
          <a:prstGeom prst="rect">
            <a:avLst/>
          </a:prstGeom>
          <a:noFill/>
        </p:spPr>
        <p:txBody>
          <a:bodyPr wrap="square" rtlCol="0">
            <a:spAutoFit/>
          </a:bodyPr>
          <a:lstStyle/>
          <a:p>
            <a:r>
              <a:rPr lang="en-US" altLang="ja-JP" sz="2800" spc="-90" dirty="0">
                <a:latin typeface="ＭＳ ゴシック" panose="020B0609070205080204" pitchFamily="49" charset="-128"/>
                <a:ea typeface="ＭＳ ゴシック" panose="020B0609070205080204" pitchFamily="49" charset="-128"/>
              </a:rPr>
              <a:t>【</a:t>
            </a:r>
            <a:r>
              <a:rPr lang="ja-JP" altLang="en-US" sz="2800" spc="-90" dirty="0" smtClean="0">
                <a:latin typeface="ＭＳ ゴシック" panose="020B0609070205080204" pitchFamily="49" charset="-128"/>
                <a:ea typeface="ＭＳ ゴシック" panose="020B0609070205080204" pitchFamily="49" charset="-128"/>
              </a:rPr>
              <a:t>各教科・科目と</a:t>
            </a:r>
            <a:r>
              <a:rPr lang="ja-JP" altLang="en-US" sz="2800" spc="-90" dirty="0">
                <a:latin typeface="ＭＳ ゴシック" panose="020B0609070205080204" pitchFamily="49" charset="-128"/>
                <a:ea typeface="ＭＳ ゴシック" panose="020B0609070205080204" pitchFamily="49" charset="-128"/>
              </a:rPr>
              <a:t>の</a:t>
            </a:r>
            <a:r>
              <a:rPr lang="ja-JP" altLang="en-US" sz="2800" spc="-90" dirty="0" smtClean="0">
                <a:latin typeface="ＭＳ ゴシック" panose="020B0609070205080204" pitchFamily="49" charset="-128"/>
                <a:ea typeface="ＭＳ ゴシック" panose="020B0609070205080204" pitchFamily="49" charset="-128"/>
              </a:rPr>
              <a:t>関連～</a:t>
            </a:r>
            <a:r>
              <a:rPr lang="ja-JP" altLang="en-US" sz="2800" spc="-90" dirty="0">
                <a:latin typeface="ＭＳ ゴシック" panose="020B0609070205080204" pitchFamily="49" charset="-128"/>
                <a:ea typeface="ＭＳ ゴシック" panose="020B0609070205080204" pitchFamily="49" charset="-128"/>
              </a:rPr>
              <a:t>探究のための</a:t>
            </a:r>
            <a:r>
              <a:rPr lang="ja-JP" altLang="en-US" sz="2800" spc="-90" dirty="0" smtClean="0">
                <a:latin typeface="ＭＳ ゴシック" panose="020B0609070205080204" pitchFamily="49" charset="-128"/>
                <a:ea typeface="ＭＳ ゴシック" panose="020B0609070205080204" pitchFamily="49" charset="-128"/>
              </a:rPr>
              <a:t>スキル（例）～</a:t>
            </a:r>
            <a:r>
              <a:rPr lang="en-US" altLang="ja-JP" sz="2800" spc="-90" dirty="0" smtClean="0">
                <a:latin typeface="ＭＳ ゴシック" panose="020B0609070205080204" pitchFamily="49" charset="-128"/>
                <a:ea typeface="ＭＳ ゴシック" panose="020B0609070205080204" pitchFamily="49" charset="-128"/>
              </a:rPr>
              <a:t>】</a:t>
            </a:r>
            <a:endParaRPr lang="ja-JP" altLang="en-US" sz="2800" spc="-90" dirty="0">
              <a:latin typeface="ＭＳ ゴシック" panose="020B0609070205080204" pitchFamily="49" charset="-128"/>
              <a:ea typeface="ＭＳ ゴシック" panose="020B0609070205080204" pitchFamily="49" charset="-128"/>
            </a:endParaRPr>
          </a:p>
        </p:txBody>
      </p:sp>
      <p:sp>
        <p:nvSpPr>
          <p:cNvPr id="18" name="角丸四角形 17"/>
          <p:cNvSpPr/>
          <p:nvPr/>
        </p:nvSpPr>
        <p:spPr>
          <a:xfrm>
            <a:off x="435426" y="5837622"/>
            <a:ext cx="8113487" cy="76063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vert="horz" wrap="square" rtlCol="0" anchor="ctr"/>
          <a:lstStyle/>
          <a:p>
            <a:pPr algn="ctr"/>
            <a:r>
              <a:rPr lang="ja-JP" altLang="en-US" sz="2400" dirty="0" smtClean="0"/>
              <a:t>身に付けたスキルを探究の過程で活用→有用性を実感</a:t>
            </a:r>
            <a:endParaRPr lang="en-US" altLang="ja-JP" sz="2400" dirty="0" smtClean="0"/>
          </a:p>
        </p:txBody>
      </p:sp>
      <p:sp>
        <p:nvSpPr>
          <p:cNvPr id="14" name="右カーブ矢印 13"/>
          <p:cNvSpPr/>
          <p:nvPr/>
        </p:nvSpPr>
        <p:spPr>
          <a:xfrm rot="10429401">
            <a:off x="8266270" y="905650"/>
            <a:ext cx="624114" cy="5351940"/>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3" name="左カーブ矢印 32"/>
          <p:cNvSpPr/>
          <p:nvPr/>
        </p:nvSpPr>
        <p:spPr>
          <a:xfrm rot="11149205">
            <a:off x="146395" y="936672"/>
            <a:ext cx="573595" cy="5339403"/>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 name="スライド番号プレースホルダー 1"/>
          <p:cNvSpPr>
            <a:spLocks noGrp="1"/>
          </p:cNvSpPr>
          <p:nvPr>
            <p:ph type="sldNum" sz="quarter" idx="12"/>
          </p:nvPr>
        </p:nvSpPr>
        <p:spPr>
          <a:xfrm>
            <a:off x="6836334" y="6356351"/>
            <a:ext cx="2057400" cy="365125"/>
          </a:xfrm>
        </p:spPr>
        <p:txBody>
          <a:bodyPr/>
          <a:lstStyle/>
          <a:p>
            <a:fld id="{2ABD4F6D-E658-4974-B811-492294182954}" type="slidenum">
              <a:rPr kumimoji="1" lang="ja-JP" altLang="en-US" smtClean="0"/>
              <a:t>5</a:t>
            </a:fld>
            <a:endParaRPr kumimoji="1" lang="ja-JP" altLang="en-US" dirty="0"/>
          </a:p>
        </p:txBody>
      </p:sp>
    </p:spTree>
    <p:extLst>
      <p:ext uri="{BB962C8B-B14F-4D97-AF65-F5344CB8AC3E}">
        <p14:creationId xmlns:p14="http://schemas.microsoft.com/office/powerpoint/2010/main" val="426531968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TotalTime>
  <Words>861</Words>
  <Application>Microsoft Office PowerPoint</Application>
  <PresentationFormat>画面に合わせる (4:3)</PresentationFormat>
  <Paragraphs>165</Paragraphs>
  <Slides>5</Slides>
  <Notes>5</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5</vt:i4>
      </vt:variant>
    </vt:vector>
  </HeadingPairs>
  <TitlesOfParts>
    <vt:vector size="12" baseType="lpstr">
      <vt:lpstr>ＭＳ Ｐゴシック</vt:lpstr>
      <vt:lpstr>ＭＳ ゴシック</vt:lpstr>
      <vt:lpstr>メイリオ</vt:lpstr>
      <vt:lpstr>Arial</vt:lpstr>
      <vt:lpstr>Calibri</vt:lpstr>
      <vt:lpstr>Calibri Light</vt:lpstr>
      <vt:lpstr>Office テーマ</vt:lpstr>
      <vt:lpstr>PowerPoint プレゼンテーション</vt:lpstr>
      <vt:lpstr>PowerPoint プレゼンテーション</vt:lpstr>
      <vt:lpstr>【各教科・科目との関連～探究の見方・考え方とは～】</vt:lpstr>
      <vt:lpstr>【各教科・科目との関連～探究を繰り返すことで学びを 　深める（例）～】</vt:lpstr>
      <vt:lpstr>PowerPoint プレゼンテーション</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研究・相談部共通</dc:creator>
  <cp:lastModifiedBy>研究・相談部共通</cp:lastModifiedBy>
  <cp:revision>3</cp:revision>
  <dcterms:created xsi:type="dcterms:W3CDTF">2019-06-06T08:37:38Z</dcterms:created>
  <dcterms:modified xsi:type="dcterms:W3CDTF">2019-06-06T08:41:58Z</dcterms:modified>
</cp:coreProperties>
</file>