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46" d="100"/>
          <a:sy n="46" d="100"/>
        </p:scale>
        <p:origin x="12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42006-9CB3-4F25-8C0F-D6B5A1652436}" type="datetimeFigureOut">
              <a:rPr kumimoji="1" lang="ja-JP" altLang="en-US" smtClean="0"/>
              <a:t>2019/6/6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6AAE3-2ED3-47C7-B351-56389A6F43DD}" type="slidenum">
              <a:rPr kumimoji="1" lang="ja-JP" altLang="en-US" smtClean="0"/>
              <a:t>‹#›</a:t>
            </a:fld>
            <a:endParaRPr kumimoji="1" lang="ja-JP" altLang="en-US"/>
          </a:p>
        </p:txBody>
      </p:sp>
    </p:spTree>
    <p:extLst>
      <p:ext uri="{BB962C8B-B14F-4D97-AF65-F5344CB8AC3E}">
        <p14:creationId xmlns:p14="http://schemas.microsoft.com/office/powerpoint/2010/main" val="37818398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3913" y="846138"/>
            <a:ext cx="5041900" cy="3781425"/>
          </a:xfrm>
        </p:spPr>
      </p:sp>
      <p:sp>
        <p:nvSpPr>
          <p:cNvPr id="3" name="ノート プレースホルダー 2"/>
          <p:cNvSpPr>
            <a:spLocks noGrp="1"/>
          </p:cNvSpPr>
          <p:nvPr>
            <p:ph type="body" idx="1"/>
          </p:nvPr>
        </p:nvSpPr>
        <p:spPr/>
        <p:txBody>
          <a:bodyPr/>
          <a:lstStyle/>
          <a:p>
            <a:pPr defTabSz="916960">
              <a:defRPr/>
            </a:pPr>
            <a:r>
              <a:rPr lang="en-US" altLang="ja-JP" sz="1200" u="none" dirty="0" smtClean="0"/>
              <a:t>【</a:t>
            </a:r>
            <a:r>
              <a:rPr lang="ja-JP" altLang="en-US" sz="1200" u="none" dirty="0">
                <a:latin typeface="ＭＳ ゴシック" panose="020B0609070205080204" pitchFamily="49" charset="-128"/>
                <a:ea typeface="ＭＳ ゴシック" panose="020B0609070205080204" pitchFamily="49" charset="-128"/>
              </a:rPr>
              <a:t>新学習指導要領における探究とは何か</a:t>
            </a:r>
            <a:r>
              <a:rPr lang="en-US" altLang="ja-JP" sz="1200" u="none" dirty="0" smtClean="0"/>
              <a:t>】</a:t>
            </a:r>
            <a:endParaRPr lang="ja-JP" altLang="en-US" sz="1200" u="none" dirty="0" smtClean="0"/>
          </a:p>
          <a:p>
            <a:r>
              <a:rPr lang="ja-JP" altLang="en-US" sz="1200" u="none" dirty="0" smtClean="0"/>
              <a:t>　そもそも探究とは何か。これを理解しないことには、「総合的な探究の時間」の導入はできない。</a:t>
            </a:r>
          </a:p>
          <a:p>
            <a:r>
              <a:rPr lang="ja-JP" altLang="en-US" sz="1200" u="none" dirty="0" smtClean="0"/>
              <a:t>これまでと同様に、新学習指導要領においても、探究とは、スライドに示したように、①「課題の設定」、②「情報の収集」、③「整理・分析」、④「まとめ・表現」といった過程を踏まえた学習のことである。そのため、この過程を踏むことにより、各教科においても、探究を行うことはできる。</a:t>
            </a:r>
          </a:p>
          <a:p>
            <a:r>
              <a:rPr lang="ja-JP" altLang="en-US" sz="1200" u="none" dirty="0" smtClean="0"/>
              <a:t>　①「課題の設定」とは、日常生活や社会に目を向けた時に湧き上がってくる疑問や関心に基づいて、自ら課題を見付けるプロセスのこと、②「情報の収集」とは、そこにある具体的な問題について情報を収集するプロセスのこと、③「整理・分析」とは、その情報を整理・分析しながら課題の解決に取り組むプロセスであるが、その際、各教科等で身に付けた知識や技能を活用して考えたり、考えを出し合ったりするなどして整理・分析を深めるプロセスでもあること、④「まとめ・表現」とは、明らかになった考えや意見などをまとめ・表現するプロセスのことである。これらをまとめて探究の過程という。</a:t>
            </a:r>
          </a:p>
          <a:p>
            <a:r>
              <a:rPr lang="ja-JP" altLang="en-US" sz="1200" u="none" dirty="0" smtClean="0"/>
              <a:t>　なお、これらは①から④まで順番に行われるとは限らない。例えば、②の「情報の収集」や③の「整理・分析」の過程</a:t>
            </a:r>
            <a:r>
              <a:rPr lang="ja-JP" altLang="en-US" sz="1200" u="none" dirty="0" smtClean="0">
                <a:solidFill>
                  <a:srgbClr val="FF0000"/>
                </a:solidFill>
              </a:rPr>
              <a:t>において、</a:t>
            </a:r>
            <a:r>
              <a:rPr lang="ja-JP" altLang="en-US" sz="1200" u="none" dirty="0" smtClean="0"/>
              <a:t>①に当たる新たな課題を見付けたとき、その課題解決に向けて改めて取り組むことも可能である。</a:t>
            </a:r>
          </a:p>
          <a:p>
            <a:r>
              <a:rPr lang="ja-JP" altLang="en-US" sz="1200" u="none" dirty="0" smtClean="0"/>
              <a:t>　また、④の「まとめ・表現」の過程で終わってもよいが、その際、更なる課題を見付けその解決を新たに始めるといった探究の過程を繰り返すことが望ましい。探究の過程が繰り返されることによって、育成する資質・能力を一層確実に身に付けることになるからである。</a:t>
            </a:r>
            <a:endParaRPr kumimoji="1" lang="ja-JP" altLang="en-US" sz="1200" u="none" dirty="0"/>
          </a:p>
        </p:txBody>
      </p:sp>
      <p:sp>
        <p:nvSpPr>
          <p:cNvPr id="4" name="スライド番号プレースホルダー 3"/>
          <p:cNvSpPr>
            <a:spLocks noGrp="1"/>
          </p:cNvSpPr>
          <p:nvPr>
            <p:ph type="sldNum" sz="quarter" idx="10"/>
          </p:nvPr>
        </p:nvSpPr>
        <p:spPr/>
        <p:txBody>
          <a:bodyPr/>
          <a:lstStyle/>
          <a:p>
            <a:fld id="{E54A230F-CC53-4DF5-B3B2-2DCFFDFB5A1E}" type="slidenum">
              <a:rPr kumimoji="1" lang="ja-JP" altLang="en-US" smtClean="0"/>
              <a:t>1</a:t>
            </a:fld>
            <a:endParaRPr kumimoji="1" lang="ja-JP" altLang="en-US"/>
          </a:p>
        </p:txBody>
      </p:sp>
    </p:spTree>
    <p:extLst>
      <p:ext uri="{BB962C8B-B14F-4D97-AF65-F5344CB8AC3E}">
        <p14:creationId xmlns:p14="http://schemas.microsoft.com/office/powerpoint/2010/main" val="1679594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9840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3901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490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59918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22587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91550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38890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95417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8589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196672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7703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237631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テキスト ボックス 81">
            <a:extLst>
              <a:ext uri="{FF2B5EF4-FFF2-40B4-BE49-F238E27FC236}">
                <a16:creationId xmlns="" xmlns:a16="http://schemas.microsoft.com/office/drawing/2014/main" id="{D9D6E7C9-3727-4C73-8AEC-4597EFAB7E26}"/>
              </a:ext>
            </a:extLst>
          </p:cNvPr>
          <p:cNvSpPr txBox="1"/>
          <p:nvPr/>
        </p:nvSpPr>
        <p:spPr>
          <a:xfrm>
            <a:off x="329592" y="2131175"/>
            <a:ext cx="454783" cy="1938992"/>
          </a:xfrm>
          <a:prstGeom prst="rect">
            <a:avLst/>
          </a:prstGeom>
          <a:noFill/>
          <a:ln w="38100">
            <a:solidFill>
              <a:srgbClr val="FF0000"/>
            </a:solidFill>
          </a:ln>
        </p:spPr>
        <p:txBody>
          <a:bodyPr wrap="square" rtlCol="0">
            <a:spAutoFit/>
          </a:bodyPr>
          <a:lstStyle/>
          <a:p>
            <a:pPr algn="ctr"/>
            <a:r>
              <a:rPr lang="ja-JP" altLang="en-US" sz="2400" b="1" dirty="0">
                <a:solidFill>
                  <a:srgbClr val="FF0000"/>
                </a:solidFill>
                <a:latin typeface="ＭＳ ゴシック" panose="020B0609070205080204" pitchFamily="49" charset="-128"/>
                <a:ea typeface="ＭＳ ゴシック" panose="020B0609070205080204" pitchFamily="49" charset="-128"/>
              </a:rPr>
              <a:t>探究の過程</a:t>
            </a:r>
            <a:endParaRPr lang="ja-JP" altLang="en-US" sz="2400" b="1" dirty="0">
              <a:solidFill>
                <a:srgbClr val="FF0000"/>
              </a:solidFill>
              <a:latin typeface="ＭＳ ゴシック" panose="020B0609070205080204" pitchFamily="49" charset="-128"/>
              <a:ea typeface="ＭＳ ゴシック" panose="020B0609070205080204" pitchFamily="49" charset="-128"/>
            </a:endParaRPr>
          </a:p>
        </p:txBody>
      </p:sp>
      <p:sp>
        <p:nvSpPr>
          <p:cNvPr id="18" name="フリーフォーム: 図形 19">
            <a:extLst>
              <a:ext uri="{FF2B5EF4-FFF2-40B4-BE49-F238E27FC236}">
                <a16:creationId xmlns="" xmlns:a16="http://schemas.microsoft.com/office/drawing/2014/main" id="{F98E4005-4387-41BF-BE19-D6BF65257AAB}"/>
              </a:ext>
            </a:extLst>
          </p:cNvPr>
          <p:cNvSpPr/>
          <p:nvPr/>
        </p:nvSpPr>
        <p:spPr>
          <a:xfrm>
            <a:off x="1318637" y="988947"/>
            <a:ext cx="5200956" cy="2077491"/>
          </a:xfrm>
          <a:custGeom>
            <a:avLst/>
            <a:gdLst>
              <a:gd name="connsiteX0" fmla="*/ 2589468 w 4803155"/>
              <a:gd name="connsiteY0" fmla="*/ 3438525 h 3438525"/>
              <a:gd name="connsiteX1" fmla="*/ 1151193 w 4803155"/>
              <a:gd name="connsiteY1" fmla="*/ 3181350 h 3438525"/>
              <a:gd name="connsiteX2" fmla="*/ 151068 w 4803155"/>
              <a:gd name="connsiteY2" fmla="*/ 2819400 h 3438525"/>
              <a:gd name="connsiteX3" fmla="*/ 236793 w 4803155"/>
              <a:gd name="connsiteY3" fmla="*/ 2133600 h 3438525"/>
              <a:gd name="connsiteX4" fmla="*/ 1789368 w 4803155"/>
              <a:gd name="connsiteY4" fmla="*/ 1914525 h 3438525"/>
              <a:gd name="connsiteX5" fmla="*/ 3522918 w 4803155"/>
              <a:gd name="connsiteY5" fmla="*/ 1847850 h 3438525"/>
              <a:gd name="connsiteX6" fmla="*/ 4627818 w 4803155"/>
              <a:gd name="connsiteY6" fmla="*/ 2171700 h 3438525"/>
              <a:gd name="connsiteX7" fmla="*/ 4561143 w 4803155"/>
              <a:gd name="connsiteY7" fmla="*/ 2667000 h 3438525"/>
              <a:gd name="connsiteX8" fmla="*/ 3599118 w 4803155"/>
              <a:gd name="connsiteY8" fmla="*/ 2828925 h 3438525"/>
              <a:gd name="connsiteX9" fmla="*/ 2237043 w 4803155"/>
              <a:gd name="connsiteY9" fmla="*/ 2743200 h 3438525"/>
              <a:gd name="connsiteX10" fmla="*/ 932118 w 4803155"/>
              <a:gd name="connsiteY10" fmla="*/ 2314575 h 3438525"/>
              <a:gd name="connsiteX11" fmla="*/ 84393 w 4803155"/>
              <a:gd name="connsiteY11" fmla="*/ 1619250 h 3438525"/>
              <a:gd name="connsiteX12" fmla="*/ 151068 w 4803155"/>
              <a:gd name="connsiteY12" fmla="*/ 981075 h 3438525"/>
              <a:gd name="connsiteX13" fmla="*/ 1151193 w 4803155"/>
              <a:gd name="connsiteY13" fmla="*/ 714375 h 3438525"/>
              <a:gd name="connsiteX14" fmla="*/ 2551368 w 4803155"/>
              <a:gd name="connsiteY14" fmla="*/ 638175 h 3438525"/>
              <a:gd name="connsiteX15" fmla="*/ 3532443 w 4803155"/>
              <a:gd name="connsiteY15" fmla="*/ 685800 h 3438525"/>
              <a:gd name="connsiteX16" fmla="*/ 4332543 w 4803155"/>
              <a:gd name="connsiteY16" fmla="*/ 819150 h 3438525"/>
              <a:gd name="connsiteX17" fmla="*/ 4761168 w 4803155"/>
              <a:gd name="connsiteY17" fmla="*/ 1047750 h 3438525"/>
              <a:gd name="connsiteX18" fmla="*/ 4761168 w 4803155"/>
              <a:gd name="connsiteY18" fmla="*/ 1323975 h 3438525"/>
              <a:gd name="connsiteX19" fmla="*/ 4532568 w 4803155"/>
              <a:gd name="connsiteY19" fmla="*/ 1466850 h 3438525"/>
              <a:gd name="connsiteX20" fmla="*/ 3703893 w 4803155"/>
              <a:gd name="connsiteY20" fmla="*/ 1609725 h 3438525"/>
              <a:gd name="connsiteX21" fmla="*/ 2418018 w 4803155"/>
              <a:gd name="connsiteY21" fmla="*/ 1562100 h 3438525"/>
              <a:gd name="connsiteX22" fmla="*/ 1427418 w 4803155"/>
              <a:gd name="connsiteY22" fmla="*/ 1400175 h 3438525"/>
              <a:gd name="connsiteX23" fmla="*/ 579693 w 4803155"/>
              <a:gd name="connsiteY23" fmla="*/ 1123950 h 3438525"/>
              <a:gd name="connsiteX24" fmla="*/ 46293 w 4803155"/>
              <a:gd name="connsiteY24" fmla="*/ 590550 h 3438525"/>
              <a:gd name="connsiteX25" fmla="*/ 208218 w 4803155"/>
              <a:gd name="connsiteY25" fmla="*/ 171450 h 3438525"/>
              <a:gd name="connsiteX26" fmla="*/ 1122618 w 4803155"/>
              <a:gd name="connsiteY26" fmla="*/ 0 h 3438525"/>
              <a:gd name="connsiteX0" fmla="*/ 2589468 w 4803155"/>
              <a:gd name="connsiteY0" fmla="*/ 3438525 h 3438525"/>
              <a:gd name="connsiteX1" fmla="*/ 1151193 w 4803155"/>
              <a:gd name="connsiteY1" fmla="*/ 3181350 h 3438525"/>
              <a:gd name="connsiteX2" fmla="*/ 151068 w 4803155"/>
              <a:gd name="connsiteY2" fmla="*/ 2819400 h 3438525"/>
              <a:gd name="connsiteX3" fmla="*/ 236793 w 4803155"/>
              <a:gd name="connsiteY3" fmla="*/ 2133600 h 3438525"/>
              <a:gd name="connsiteX4" fmla="*/ 1789368 w 4803155"/>
              <a:gd name="connsiteY4" fmla="*/ 1914525 h 3438525"/>
              <a:gd name="connsiteX5" fmla="*/ 3522918 w 4803155"/>
              <a:gd name="connsiteY5" fmla="*/ 1847850 h 3438525"/>
              <a:gd name="connsiteX6" fmla="*/ 4627818 w 4803155"/>
              <a:gd name="connsiteY6" fmla="*/ 2171700 h 3438525"/>
              <a:gd name="connsiteX7" fmla="*/ 4561143 w 4803155"/>
              <a:gd name="connsiteY7" fmla="*/ 2667000 h 3438525"/>
              <a:gd name="connsiteX8" fmla="*/ 3599118 w 4803155"/>
              <a:gd name="connsiteY8" fmla="*/ 2828925 h 3438525"/>
              <a:gd name="connsiteX9" fmla="*/ 2237043 w 4803155"/>
              <a:gd name="connsiteY9" fmla="*/ 2743200 h 3438525"/>
              <a:gd name="connsiteX10" fmla="*/ 932118 w 4803155"/>
              <a:gd name="connsiteY10" fmla="*/ 2314575 h 3438525"/>
              <a:gd name="connsiteX11" fmla="*/ 84393 w 4803155"/>
              <a:gd name="connsiteY11" fmla="*/ 1619250 h 3438525"/>
              <a:gd name="connsiteX12" fmla="*/ 151068 w 4803155"/>
              <a:gd name="connsiteY12" fmla="*/ 981075 h 3438525"/>
              <a:gd name="connsiteX13" fmla="*/ 1151193 w 4803155"/>
              <a:gd name="connsiteY13" fmla="*/ 714375 h 3438525"/>
              <a:gd name="connsiteX14" fmla="*/ 2551368 w 4803155"/>
              <a:gd name="connsiteY14" fmla="*/ 638175 h 3438525"/>
              <a:gd name="connsiteX15" fmla="*/ 3532443 w 4803155"/>
              <a:gd name="connsiteY15" fmla="*/ 685800 h 3438525"/>
              <a:gd name="connsiteX16" fmla="*/ 4332543 w 4803155"/>
              <a:gd name="connsiteY16" fmla="*/ 819150 h 3438525"/>
              <a:gd name="connsiteX17" fmla="*/ 4761168 w 4803155"/>
              <a:gd name="connsiteY17" fmla="*/ 1047750 h 3438525"/>
              <a:gd name="connsiteX18" fmla="*/ 4761168 w 4803155"/>
              <a:gd name="connsiteY18" fmla="*/ 1323975 h 3438525"/>
              <a:gd name="connsiteX19" fmla="*/ 4532568 w 4803155"/>
              <a:gd name="connsiteY19" fmla="*/ 1466850 h 3438525"/>
              <a:gd name="connsiteX20" fmla="*/ 3703893 w 4803155"/>
              <a:gd name="connsiteY20" fmla="*/ 1609725 h 3438525"/>
              <a:gd name="connsiteX21" fmla="*/ 2418018 w 4803155"/>
              <a:gd name="connsiteY21" fmla="*/ 1562100 h 3438525"/>
              <a:gd name="connsiteX22" fmla="*/ 1427418 w 4803155"/>
              <a:gd name="connsiteY22" fmla="*/ 1400175 h 3438525"/>
              <a:gd name="connsiteX23" fmla="*/ 579693 w 4803155"/>
              <a:gd name="connsiteY23" fmla="*/ 1123950 h 3438525"/>
              <a:gd name="connsiteX24" fmla="*/ 46293 w 4803155"/>
              <a:gd name="connsiteY24" fmla="*/ 590550 h 3438525"/>
              <a:gd name="connsiteX25" fmla="*/ 208218 w 4803155"/>
              <a:gd name="connsiteY25" fmla="*/ 171450 h 3438525"/>
              <a:gd name="connsiteX26" fmla="*/ 1122618 w 4803155"/>
              <a:gd name="connsiteY26" fmla="*/ 0 h 3438525"/>
              <a:gd name="connsiteX0" fmla="*/ 1151193 w 4803155"/>
              <a:gd name="connsiteY0" fmla="*/ 3181350 h 3181350"/>
              <a:gd name="connsiteX1" fmla="*/ 151068 w 4803155"/>
              <a:gd name="connsiteY1" fmla="*/ 2819400 h 3181350"/>
              <a:gd name="connsiteX2" fmla="*/ 236793 w 4803155"/>
              <a:gd name="connsiteY2" fmla="*/ 2133600 h 3181350"/>
              <a:gd name="connsiteX3" fmla="*/ 1789368 w 4803155"/>
              <a:gd name="connsiteY3" fmla="*/ 1914525 h 3181350"/>
              <a:gd name="connsiteX4" fmla="*/ 3522918 w 4803155"/>
              <a:gd name="connsiteY4" fmla="*/ 1847850 h 3181350"/>
              <a:gd name="connsiteX5" fmla="*/ 4627818 w 4803155"/>
              <a:gd name="connsiteY5" fmla="*/ 2171700 h 3181350"/>
              <a:gd name="connsiteX6" fmla="*/ 4561143 w 4803155"/>
              <a:gd name="connsiteY6" fmla="*/ 2667000 h 3181350"/>
              <a:gd name="connsiteX7" fmla="*/ 3599118 w 4803155"/>
              <a:gd name="connsiteY7" fmla="*/ 2828925 h 3181350"/>
              <a:gd name="connsiteX8" fmla="*/ 2237043 w 4803155"/>
              <a:gd name="connsiteY8" fmla="*/ 2743200 h 3181350"/>
              <a:gd name="connsiteX9" fmla="*/ 932118 w 4803155"/>
              <a:gd name="connsiteY9" fmla="*/ 2314575 h 3181350"/>
              <a:gd name="connsiteX10" fmla="*/ 84393 w 4803155"/>
              <a:gd name="connsiteY10" fmla="*/ 1619250 h 3181350"/>
              <a:gd name="connsiteX11" fmla="*/ 151068 w 4803155"/>
              <a:gd name="connsiteY11" fmla="*/ 981075 h 3181350"/>
              <a:gd name="connsiteX12" fmla="*/ 1151193 w 4803155"/>
              <a:gd name="connsiteY12" fmla="*/ 714375 h 3181350"/>
              <a:gd name="connsiteX13" fmla="*/ 2551368 w 4803155"/>
              <a:gd name="connsiteY13" fmla="*/ 638175 h 3181350"/>
              <a:gd name="connsiteX14" fmla="*/ 3532443 w 4803155"/>
              <a:gd name="connsiteY14" fmla="*/ 685800 h 3181350"/>
              <a:gd name="connsiteX15" fmla="*/ 4332543 w 4803155"/>
              <a:gd name="connsiteY15" fmla="*/ 819150 h 3181350"/>
              <a:gd name="connsiteX16" fmla="*/ 4761168 w 4803155"/>
              <a:gd name="connsiteY16" fmla="*/ 1047750 h 3181350"/>
              <a:gd name="connsiteX17" fmla="*/ 4761168 w 4803155"/>
              <a:gd name="connsiteY17" fmla="*/ 1323975 h 3181350"/>
              <a:gd name="connsiteX18" fmla="*/ 4532568 w 4803155"/>
              <a:gd name="connsiteY18" fmla="*/ 1466850 h 3181350"/>
              <a:gd name="connsiteX19" fmla="*/ 3703893 w 4803155"/>
              <a:gd name="connsiteY19" fmla="*/ 1609725 h 3181350"/>
              <a:gd name="connsiteX20" fmla="*/ 2418018 w 4803155"/>
              <a:gd name="connsiteY20" fmla="*/ 1562100 h 3181350"/>
              <a:gd name="connsiteX21" fmla="*/ 1427418 w 4803155"/>
              <a:gd name="connsiteY21" fmla="*/ 1400175 h 3181350"/>
              <a:gd name="connsiteX22" fmla="*/ 579693 w 4803155"/>
              <a:gd name="connsiteY22" fmla="*/ 1123950 h 3181350"/>
              <a:gd name="connsiteX23" fmla="*/ 46293 w 4803155"/>
              <a:gd name="connsiteY23" fmla="*/ 590550 h 3181350"/>
              <a:gd name="connsiteX24" fmla="*/ 208218 w 4803155"/>
              <a:gd name="connsiteY24" fmla="*/ 171450 h 3181350"/>
              <a:gd name="connsiteX25" fmla="*/ 1122618 w 4803155"/>
              <a:gd name="connsiteY25" fmla="*/ 0 h 3181350"/>
              <a:gd name="connsiteX0" fmla="*/ 151068 w 4803155"/>
              <a:gd name="connsiteY0" fmla="*/ 2819400 h 2833124"/>
              <a:gd name="connsiteX1" fmla="*/ 236793 w 4803155"/>
              <a:gd name="connsiteY1" fmla="*/ 2133600 h 2833124"/>
              <a:gd name="connsiteX2" fmla="*/ 1789368 w 4803155"/>
              <a:gd name="connsiteY2" fmla="*/ 1914525 h 2833124"/>
              <a:gd name="connsiteX3" fmla="*/ 3522918 w 4803155"/>
              <a:gd name="connsiteY3" fmla="*/ 1847850 h 2833124"/>
              <a:gd name="connsiteX4" fmla="*/ 4627818 w 4803155"/>
              <a:gd name="connsiteY4" fmla="*/ 2171700 h 2833124"/>
              <a:gd name="connsiteX5" fmla="*/ 4561143 w 4803155"/>
              <a:gd name="connsiteY5" fmla="*/ 2667000 h 2833124"/>
              <a:gd name="connsiteX6" fmla="*/ 3599118 w 4803155"/>
              <a:gd name="connsiteY6" fmla="*/ 2828925 h 2833124"/>
              <a:gd name="connsiteX7" fmla="*/ 2237043 w 4803155"/>
              <a:gd name="connsiteY7" fmla="*/ 2743200 h 2833124"/>
              <a:gd name="connsiteX8" fmla="*/ 932118 w 4803155"/>
              <a:gd name="connsiteY8" fmla="*/ 2314575 h 2833124"/>
              <a:gd name="connsiteX9" fmla="*/ 84393 w 4803155"/>
              <a:gd name="connsiteY9" fmla="*/ 1619250 h 2833124"/>
              <a:gd name="connsiteX10" fmla="*/ 151068 w 4803155"/>
              <a:gd name="connsiteY10" fmla="*/ 981075 h 2833124"/>
              <a:gd name="connsiteX11" fmla="*/ 1151193 w 4803155"/>
              <a:gd name="connsiteY11" fmla="*/ 714375 h 2833124"/>
              <a:gd name="connsiteX12" fmla="*/ 2551368 w 4803155"/>
              <a:gd name="connsiteY12" fmla="*/ 638175 h 2833124"/>
              <a:gd name="connsiteX13" fmla="*/ 3532443 w 4803155"/>
              <a:gd name="connsiteY13" fmla="*/ 685800 h 2833124"/>
              <a:gd name="connsiteX14" fmla="*/ 4332543 w 4803155"/>
              <a:gd name="connsiteY14" fmla="*/ 819150 h 2833124"/>
              <a:gd name="connsiteX15" fmla="*/ 4761168 w 4803155"/>
              <a:gd name="connsiteY15" fmla="*/ 1047750 h 2833124"/>
              <a:gd name="connsiteX16" fmla="*/ 4761168 w 4803155"/>
              <a:gd name="connsiteY16" fmla="*/ 1323975 h 2833124"/>
              <a:gd name="connsiteX17" fmla="*/ 4532568 w 4803155"/>
              <a:gd name="connsiteY17" fmla="*/ 1466850 h 2833124"/>
              <a:gd name="connsiteX18" fmla="*/ 3703893 w 4803155"/>
              <a:gd name="connsiteY18" fmla="*/ 1609725 h 2833124"/>
              <a:gd name="connsiteX19" fmla="*/ 2418018 w 4803155"/>
              <a:gd name="connsiteY19" fmla="*/ 1562100 h 2833124"/>
              <a:gd name="connsiteX20" fmla="*/ 1427418 w 4803155"/>
              <a:gd name="connsiteY20" fmla="*/ 1400175 h 2833124"/>
              <a:gd name="connsiteX21" fmla="*/ 579693 w 4803155"/>
              <a:gd name="connsiteY21" fmla="*/ 1123950 h 2833124"/>
              <a:gd name="connsiteX22" fmla="*/ 46293 w 4803155"/>
              <a:gd name="connsiteY22" fmla="*/ 590550 h 2833124"/>
              <a:gd name="connsiteX23" fmla="*/ 208218 w 4803155"/>
              <a:gd name="connsiteY23" fmla="*/ 171450 h 2833124"/>
              <a:gd name="connsiteX24" fmla="*/ 1122618 w 4803155"/>
              <a:gd name="connsiteY24" fmla="*/ 0 h 2833124"/>
              <a:gd name="connsiteX0" fmla="*/ 236793 w 4803155"/>
              <a:gd name="connsiteY0" fmla="*/ 2133600 h 2833124"/>
              <a:gd name="connsiteX1" fmla="*/ 1789368 w 4803155"/>
              <a:gd name="connsiteY1" fmla="*/ 1914525 h 2833124"/>
              <a:gd name="connsiteX2" fmla="*/ 3522918 w 4803155"/>
              <a:gd name="connsiteY2" fmla="*/ 1847850 h 2833124"/>
              <a:gd name="connsiteX3" fmla="*/ 4627818 w 4803155"/>
              <a:gd name="connsiteY3" fmla="*/ 2171700 h 2833124"/>
              <a:gd name="connsiteX4" fmla="*/ 4561143 w 4803155"/>
              <a:gd name="connsiteY4" fmla="*/ 2667000 h 2833124"/>
              <a:gd name="connsiteX5" fmla="*/ 3599118 w 4803155"/>
              <a:gd name="connsiteY5" fmla="*/ 2828925 h 2833124"/>
              <a:gd name="connsiteX6" fmla="*/ 2237043 w 4803155"/>
              <a:gd name="connsiteY6" fmla="*/ 2743200 h 2833124"/>
              <a:gd name="connsiteX7" fmla="*/ 932118 w 4803155"/>
              <a:gd name="connsiteY7" fmla="*/ 2314575 h 2833124"/>
              <a:gd name="connsiteX8" fmla="*/ 84393 w 4803155"/>
              <a:gd name="connsiteY8" fmla="*/ 1619250 h 2833124"/>
              <a:gd name="connsiteX9" fmla="*/ 151068 w 4803155"/>
              <a:gd name="connsiteY9" fmla="*/ 981075 h 2833124"/>
              <a:gd name="connsiteX10" fmla="*/ 1151193 w 4803155"/>
              <a:gd name="connsiteY10" fmla="*/ 714375 h 2833124"/>
              <a:gd name="connsiteX11" fmla="*/ 2551368 w 4803155"/>
              <a:gd name="connsiteY11" fmla="*/ 638175 h 2833124"/>
              <a:gd name="connsiteX12" fmla="*/ 3532443 w 4803155"/>
              <a:gd name="connsiteY12" fmla="*/ 685800 h 2833124"/>
              <a:gd name="connsiteX13" fmla="*/ 4332543 w 4803155"/>
              <a:gd name="connsiteY13" fmla="*/ 819150 h 2833124"/>
              <a:gd name="connsiteX14" fmla="*/ 4761168 w 4803155"/>
              <a:gd name="connsiteY14" fmla="*/ 1047750 h 2833124"/>
              <a:gd name="connsiteX15" fmla="*/ 4761168 w 4803155"/>
              <a:gd name="connsiteY15" fmla="*/ 1323975 h 2833124"/>
              <a:gd name="connsiteX16" fmla="*/ 4532568 w 4803155"/>
              <a:gd name="connsiteY16" fmla="*/ 1466850 h 2833124"/>
              <a:gd name="connsiteX17" fmla="*/ 3703893 w 4803155"/>
              <a:gd name="connsiteY17" fmla="*/ 1609725 h 2833124"/>
              <a:gd name="connsiteX18" fmla="*/ 2418018 w 4803155"/>
              <a:gd name="connsiteY18" fmla="*/ 1562100 h 2833124"/>
              <a:gd name="connsiteX19" fmla="*/ 1427418 w 4803155"/>
              <a:gd name="connsiteY19" fmla="*/ 1400175 h 2833124"/>
              <a:gd name="connsiteX20" fmla="*/ 579693 w 4803155"/>
              <a:gd name="connsiteY20" fmla="*/ 1123950 h 2833124"/>
              <a:gd name="connsiteX21" fmla="*/ 46293 w 4803155"/>
              <a:gd name="connsiteY21" fmla="*/ 590550 h 2833124"/>
              <a:gd name="connsiteX22" fmla="*/ 208218 w 4803155"/>
              <a:gd name="connsiteY22" fmla="*/ 171450 h 2833124"/>
              <a:gd name="connsiteX23" fmla="*/ 1122618 w 4803155"/>
              <a:gd name="connsiteY23" fmla="*/ 0 h 2833124"/>
              <a:gd name="connsiteX0" fmla="*/ 1789368 w 4803155"/>
              <a:gd name="connsiteY0" fmla="*/ 1914525 h 2833124"/>
              <a:gd name="connsiteX1" fmla="*/ 3522918 w 4803155"/>
              <a:gd name="connsiteY1" fmla="*/ 1847850 h 2833124"/>
              <a:gd name="connsiteX2" fmla="*/ 4627818 w 4803155"/>
              <a:gd name="connsiteY2" fmla="*/ 2171700 h 2833124"/>
              <a:gd name="connsiteX3" fmla="*/ 4561143 w 4803155"/>
              <a:gd name="connsiteY3" fmla="*/ 2667000 h 2833124"/>
              <a:gd name="connsiteX4" fmla="*/ 3599118 w 4803155"/>
              <a:gd name="connsiteY4" fmla="*/ 2828925 h 2833124"/>
              <a:gd name="connsiteX5" fmla="*/ 2237043 w 4803155"/>
              <a:gd name="connsiteY5" fmla="*/ 2743200 h 2833124"/>
              <a:gd name="connsiteX6" fmla="*/ 932118 w 4803155"/>
              <a:gd name="connsiteY6" fmla="*/ 2314575 h 2833124"/>
              <a:gd name="connsiteX7" fmla="*/ 84393 w 4803155"/>
              <a:gd name="connsiteY7" fmla="*/ 1619250 h 2833124"/>
              <a:gd name="connsiteX8" fmla="*/ 151068 w 4803155"/>
              <a:gd name="connsiteY8" fmla="*/ 981075 h 2833124"/>
              <a:gd name="connsiteX9" fmla="*/ 1151193 w 4803155"/>
              <a:gd name="connsiteY9" fmla="*/ 714375 h 2833124"/>
              <a:gd name="connsiteX10" fmla="*/ 2551368 w 4803155"/>
              <a:gd name="connsiteY10" fmla="*/ 638175 h 2833124"/>
              <a:gd name="connsiteX11" fmla="*/ 3532443 w 4803155"/>
              <a:gd name="connsiteY11" fmla="*/ 685800 h 2833124"/>
              <a:gd name="connsiteX12" fmla="*/ 4332543 w 4803155"/>
              <a:gd name="connsiteY12" fmla="*/ 819150 h 2833124"/>
              <a:gd name="connsiteX13" fmla="*/ 4761168 w 4803155"/>
              <a:gd name="connsiteY13" fmla="*/ 1047750 h 2833124"/>
              <a:gd name="connsiteX14" fmla="*/ 4761168 w 4803155"/>
              <a:gd name="connsiteY14" fmla="*/ 1323975 h 2833124"/>
              <a:gd name="connsiteX15" fmla="*/ 4532568 w 4803155"/>
              <a:gd name="connsiteY15" fmla="*/ 1466850 h 2833124"/>
              <a:gd name="connsiteX16" fmla="*/ 3703893 w 4803155"/>
              <a:gd name="connsiteY16" fmla="*/ 1609725 h 2833124"/>
              <a:gd name="connsiteX17" fmla="*/ 2418018 w 4803155"/>
              <a:gd name="connsiteY17" fmla="*/ 1562100 h 2833124"/>
              <a:gd name="connsiteX18" fmla="*/ 1427418 w 4803155"/>
              <a:gd name="connsiteY18" fmla="*/ 1400175 h 2833124"/>
              <a:gd name="connsiteX19" fmla="*/ 579693 w 4803155"/>
              <a:gd name="connsiteY19" fmla="*/ 1123950 h 2833124"/>
              <a:gd name="connsiteX20" fmla="*/ 46293 w 4803155"/>
              <a:gd name="connsiteY20" fmla="*/ 590550 h 2833124"/>
              <a:gd name="connsiteX21" fmla="*/ 208218 w 4803155"/>
              <a:gd name="connsiteY21" fmla="*/ 171450 h 2833124"/>
              <a:gd name="connsiteX22" fmla="*/ 1122618 w 4803155"/>
              <a:gd name="connsiteY22" fmla="*/ 0 h 2833124"/>
              <a:gd name="connsiteX0" fmla="*/ 3522918 w 4803155"/>
              <a:gd name="connsiteY0" fmla="*/ 1847850 h 2833124"/>
              <a:gd name="connsiteX1" fmla="*/ 4627818 w 4803155"/>
              <a:gd name="connsiteY1" fmla="*/ 2171700 h 2833124"/>
              <a:gd name="connsiteX2" fmla="*/ 4561143 w 4803155"/>
              <a:gd name="connsiteY2" fmla="*/ 2667000 h 2833124"/>
              <a:gd name="connsiteX3" fmla="*/ 3599118 w 4803155"/>
              <a:gd name="connsiteY3" fmla="*/ 2828925 h 2833124"/>
              <a:gd name="connsiteX4" fmla="*/ 2237043 w 4803155"/>
              <a:gd name="connsiteY4" fmla="*/ 2743200 h 2833124"/>
              <a:gd name="connsiteX5" fmla="*/ 932118 w 4803155"/>
              <a:gd name="connsiteY5" fmla="*/ 2314575 h 2833124"/>
              <a:gd name="connsiteX6" fmla="*/ 84393 w 4803155"/>
              <a:gd name="connsiteY6" fmla="*/ 1619250 h 2833124"/>
              <a:gd name="connsiteX7" fmla="*/ 151068 w 4803155"/>
              <a:gd name="connsiteY7" fmla="*/ 981075 h 2833124"/>
              <a:gd name="connsiteX8" fmla="*/ 1151193 w 4803155"/>
              <a:gd name="connsiteY8" fmla="*/ 714375 h 2833124"/>
              <a:gd name="connsiteX9" fmla="*/ 2551368 w 4803155"/>
              <a:gd name="connsiteY9" fmla="*/ 638175 h 2833124"/>
              <a:gd name="connsiteX10" fmla="*/ 3532443 w 4803155"/>
              <a:gd name="connsiteY10" fmla="*/ 685800 h 2833124"/>
              <a:gd name="connsiteX11" fmla="*/ 4332543 w 4803155"/>
              <a:gd name="connsiteY11" fmla="*/ 819150 h 2833124"/>
              <a:gd name="connsiteX12" fmla="*/ 4761168 w 4803155"/>
              <a:gd name="connsiteY12" fmla="*/ 1047750 h 2833124"/>
              <a:gd name="connsiteX13" fmla="*/ 4761168 w 4803155"/>
              <a:gd name="connsiteY13" fmla="*/ 1323975 h 2833124"/>
              <a:gd name="connsiteX14" fmla="*/ 4532568 w 4803155"/>
              <a:gd name="connsiteY14" fmla="*/ 1466850 h 2833124"/>
              <a:gd name="connsiteX15" fmla="*/ 3703893 w 4803155"/>
              <a:gd name="connsiteY15" fmla="*/ 1609725 h 2833124"/>
              <a:gd name="connsiteX16" fmla="*/ 2418018 w 4803155"/>
              <a:gd name="connsiteY16" fmla="*/ 1562100 h 2833124"/>
              <a:gd name="connsiteX17" fmla="*/ 1427418 w 4803155"/>
              <a:gd name="connsiteY17" fmla="*/ 1400175 h 2833124"/>
              <a:gd name="connsiteX18" fmla="*/ 579693 w 4803155"/>
              <a:gd name="connsiteY18" fmla="*/ 1123950 h 2833124"/>
              <a:gd name="connsiteX19" fmla="*/ 46293 w 4803155"/>
              <a:gd name="connsiteY19" fmla="*/ 590550 h 2833124"/>
              <a:gd name="connsiteX20" fmla="*/ 208218 w 4803155"/>
              <a:gd name="connsiteY20" fmla="*/ 171450 h 2833124"/>
              <a:gd name="connsiteX21" fmla="*/ 1122618 w 4803155"/>
              <a:gd name="connsiteY21" fmla="*/ 0 h 2833124"/>
              <a:gd name="connsiteX0" fmla="*/ 4627818 w 4803155"/>
              <a:gd name="connsiteY0" fmla="*/ 2171700 h 2833124"/>
              <a:gd name="connsiteX1" fmla="*/ 4561143 w 4803155"/>
              <a:gd name="connsiteY1" fmla="*/ 2667000 h 2833124"/>
              <a:gd name="connsiteX2" fmla="*/ 3599118 w 4803155"/>
              <a:gd name="connsiteY2" fmla="*/ 2828925 h 2833124"/>
              <a:gd name="connsiteX3" fmla="*/ 2237043 w 4803155"/>
              <a:gd name="connsiteY3" fmla="*/ 2743200 h 2833124"/>
              <a:gd name="connsiteX4" fmla="*/ 932118 w 4803155"/>
              <a:gd name="connsiteY4" fmla="*/ 2314575 h 2833124"/>
              <a:gd name="connsiteX5" fmla="*/ 84393 w 4803155"/>
              <a:gd name="connsiteY5" fmla="*/ 1619250 h 2833124"/>
              <a:gd name="connsiteX6" fmla="*/ 151068 w 4803155"/>
              <a:gd name="connsiteY6" fmla="*/ 981075 h 2833124"/>
              <a:gd name="connsiteX7" fmla="*/ 1151193 w 4803155"/>
              <a:gd name="connsiteY7" fmla="*/ 714375 h 2833124"/>
              <a:gd name="connsiteX8" fmla="*/ 2551368 w 4803155"/>
              <a:gd name="connsiteY8" fmla="*/ 638175 h 2833124"/>
              <a:gd name="connsiteX9" fmla="*/ 3532443 w 4803155"/>
              <a:gd name="connsiteY9" fmla="*/ 685800 h 2833124"/>
              <a:gd name="connsiteX10" fmla="*/ 4332543 w 4803155"/>
              <a:gd name="connsiteY10" fmla="*/ 819150 h 2833124"/>
              <a:gd name="connsiteX11" fmla="*/ 4761168 w 4803155"/>
              <a:gd name="connsiteY11" fmla="*/ 1047750 h 2833124"/>
              <a:gd name="connsiteX12" fmla="*/ 4761168 w 4803155"/>
              <a:gd name="connsiteY12" fmla="*/ 1323975 h 2833124"/>
              <a:gd name="connsiteX13" fmla="*/ 4532568 w 4803155"/>
              <a:gd name="connsiteY13" fmla="*/ 1466850 h 2833124"/>
              <a:gd name="connsiteX14" fmla="*/ 3703893 w 4803155"/>
              <a:gd name="connsiteY14" fmla="*/ 1609725 h 2833124"/>
              <a:gd name="connsiteX15" fmla="*/ 2418018 w 4803155"/>
              <a:gd name="connsiteY15" fmla="*/ 1562100 h 2833124"/>
              <a:gd name="connsiteX16" fmla="*/ 1427418 w 4803155"/>
              <a:gd name="connsiteY16" fmla="*/ 1400175 h 2833124"/>
              <a:gd name="connsiteX17" fmla="*/ 579693 w 4803155"/>
              <a:gd name="connsiteY17" fmla="*/ 1123950 h 2833124"/>
              <a:gd name="connsiteX18" fmla="*/ 46293 w 4803155"/>
              <a:gd name="connsiteY18" fmla="*/ 590550 h 2833124"/>
              <a:gd name="connsiteX19" fmla="*/ 208218 w 4803155"/>
              <a:gd name="connsiteY19" fmla="*/ 171450 h 2833124"/>
              <a:gd name="connsiteX20" fmla="*/ 1122618 w 4803155"/>
              <a:gd name="connsiteY20" fmla="*/ 0 h 2833124"/>
              <a:gd name="connsiteX0" fmla="*/ 4561143 w 4803155"/>
              <a:gd name="connsiteY0" fmla="*/ 2667000 h 2833124"/>
              <a:gd name="connsiteX1" fmla="*/ 3599118 w 4803155"/>
              <a:gd name="connsiteY1" fmla="*/ 2828925 h 2833124"/>
              <a:gd name="connsiteX2" fmla="*/ 2237043 w 4803155"/>
              <a:gd name="connsiteY2" fmla="*/ 2743200 h 2833124"/>
              <a:gd name="connsiteX3" fmla="*/ 932118 w 4803155"/>
              <a:gd name="connsiteY3" fmla="*/ 2314575 h 2833124"/>
              <a:gd name="connsiteX4" fmla="*/ 84393 w 4803155"/>
              <a:gd name="connsiteY4" fmla="*/ 1619250 h 2833124"/>
              <a:gd name="connsiteX5" fmla="*/ 151068 w 4803155"/>
              <a:gd name="connsiteY5" fmla="*/ 981075 h 2833124"/>
              <a:gd name="connsiteX6" fmla="*/ 1151193 w 4803155"/>
              <a:gd name="connsiteY6" fmla="*/ 714375 h 2833124"/>
              <a:gd name="connsiteX7" fmla="*/ 2551368 w 4803155"/>
              <a:gd name="connsiteY7" fmla="*/ 638175 h 2833124"/>
              <a:gd name="connsiteX8" fmla="*/ 3532443 w 4803155"/>
              <a:gd name="connsiteY8" fmla="*/ 685800 h 2833124"/>
              <a:gd name="connsiteX9" fmla="*/ 4332543 w 4803155"/>
              <a:gd name="connsiteY9" fmla="*/ 819150 h 2833124"/>
              <a:gd name="connsiteX10" fmla="*/ 4761168 w 4803155"/>
              <a:gd name="connsiteY10" fmla="*/ 1047750 h 2833124"/>
              <a:gd name="connsiteX11" fmla="*/ 4761168 w 4803155"/>
              <a:gd name="connsiteY11" fmla="*/ 1323975 h 2833124"/>
              <a:gd name="connsiteX12" fmla="*/ 4532568 w 4803155"/>
              <a:gd name="connsiteY12" fmla="*/ 1466850 h 2833124"/>
              <a:gd name="connsiteX13" fmla="*/ 3703893 w 4803155"/>
              <a:gd name="connsiteY13" fmla="*/ 1609725 h 2833124"/>
              <a:gd name="connsiteX14" fmla="*/ 2418018 w 4803155"/>
              <a:gd name="connsiteY14" fmla="*/ 1562100 h 2833124"/>
              <a:gd name="connsiteX15" fmla="*/ 1427418 w 4803155"/>
              <a:gd name="connsiteY15" fmla="*/ 1400175 h 2833124"/>
              <a:gd name="connsiteX16" fmla="*/ 579693 w 4803155"/>
              <a:gd name="connsiteY16" fmla="*/ 1123950 h 2833124"/>
              <a:gd name="connsiteX17" fmla="*/ 46293 w 4803155"/>
              <a:gd name="connsiteY17" fmla="*/ 590550 h 2833124"/>
              <a:gd name="connsiteX18" fmla="*/ 208218 w 4803155"/>
              <a:gd name="connsiteY18" fmla="*/ 171450 h 2833124"/>
              <a:gd name="connsiteX19" fmla="*/ 1122618 w 4803155"/>
              <a:gd name="connsiteY19" fmla="*/ 0 h 2833124"/>
              <a:gd name="connsiteX0" fmla="*/ 3599118 w 4803155"/>
              <a:gd name="connsiteY0" fmla="*/ 2828925 h 2833124"/>
              <a:gd name="connsiteX1" fmla="*/ 2237043 w 4803155"/>
              <a:gd name="connsiteY1" fmla="*/ 2743200 h 2833124"/>
              <a:gd name="connsiteX2" fmla="*/ 932118 w 4803155"/>
              <a:gd name="connsiteY2" fmla="*/ 2314575 h 2833124"/>
              <a:gd name="connsiteX3" fmla="*/ 84393 w 4803155"/>
              <a:gd name="connsiteY3" fmla="*/ 1619250 h 2833124"/>
              <a:gd name="connsiteX4" fmla="*/ 151068 w 4803155"/>
              <a:gd name="connsiteY4" fmla="*/ 981075 h 2833124"/>
              <a:gd name="connsiteX5" fmla="*/ 1151193 w 4803155"/>
              <a:gd name="connsiteY5" fmla="*/ 714375 h 2833124"/>
              <a:gd name="connsiteX6" fmla="*/ 2551368 w 4803155"/>
              <a:gd name="connsiteY6" fmla="*/ 638175 h 2833124"/>
              <a:gd name="connsiteX7" fmla="*/ 3532443 w 4803155"/>
              <a:gd name="connsiteY7" fmla="*/ 685800 h 2833124"/>
              <a:gd name="connsiteX8" fmla="*/ 4332543 w 4803155"/>
              <a:gd name="connsiteY8" fmla="*/ 819150 h 2833124"/>
              <a:gd name="connsiteX9" fmla="*/ 4761168 w 4803155"/>
              <a:gd name="connsiteY9" fmla="*/ 1047750 h 2833124"/>
              <a:gd name="connsiteX10" fmla="*/ 4761168 w 4803155"/>
              <a:gd name="connsiteY10" fmla="*/ 1323975 h 2833124"/>
              <a:gd name="connsiteX11" fmla="*/ 4532568 w 4803155"/>
              <a:gd name="connsiteY11" fmla="*/ 1466850 h 2833124"/>
              <a:gd name="connsiteX12" fmla="*/ 3703893 w 4803155"/>
              <a:gd name="connsiteY12" fmla="*/ 1609725 h 2833124"/>
              <a:gd name="connsiteX13" fmla="*/ 2418018 w 4803155"/>
              <a:gd name="connsiteY13" fmla="*/ 1562100 h 2833124"/>
              <a:gd name="connsiteX14" fmla="*/ 1427418 w 4803155"/>
              <a:gd name="connsiteY14" fmla="*/ 1400175 h 2833124"/>
              <a:gd name="connsiteX15" fmla="*/ 579693 w 4803155"/>
              <a:gd name="connsiteY15" fmla="*/ 1123950 h 2833124"/>
              <a:gd name="connsiteX16" fmla="*/ 46293 w 4803155"/>
              <a:gd name="connsiteY16" fmla="*/ 590550 h 2833124"/>
              <a:gd name="connsiteX17" fmla="*/ 208218 w 4803155"/>
              <a:gd name="connsiteY17" fmla="*/ 171450 h 2833124"/>
              <a:gd name="connsiteX18" fmla="*/ 1122618 w 4803155"/>
              <a:gd name="connsiteY18" fmla="*/ 0 h 2833124"/>
              <a:gd name="connsiteX0" fmla="*/ 2237043 w 4803155"/>
              <a:gd name="connsiteY0" fmla="*/ 2743200 h 2743200"/>
              <a:gd name="connsiteX1" fmla="*/ 932118 w 4803155"/>
              <a:gd name="connsiteY1" fmla="*/ 2314575 h 2743200"/>
              <a:gd name="connsiteX2" fmla="*/ 84393 w 4803155"/>
              <a:gd name="connsiteY2" fmla="*/ 1619250 h 2743200"/>
              <a:gd name="connsiteX3" fmla="*/ 151068 w 4803155"/>
              <a:gd name="connsiteY3" fmla="*/ 981075 h 2743200"/>
              <a:gd name="connsiteX4" fmla="*/ 1151193 w 4803155"/>
              <a:gd name="connsiteY4" fmla="*/ 714375 h 2743200"/>
              <a:gd name="connsiteX5" fmla="*/ 2551368 w 4803155"/>
              <a:gd name="connsiteY5" fmla="*/ 638175 h 2743200"/>
              <a:gd name="connsiteX6" fmla="*/ 3532443 w 4803155"/>
              <a:gd name="connsiteY6" fmla="*/ 685800 h 2743200"/>
              <a:gd name="connsiteX7" fmla="*/ 4332543 w 4803155"/>
              <a:gd name="connsiteY7" fmla="*/ 819150 h 2743200"/>
              <a:gd name="connsiteX8" fmla="*/ 4761168 w 4803155"/>
              <a:gd name="connsiteY8" fmla="*/ 1047750 h 2743200"/>
              <a:gd name="connsiteX9" fmla="*/ 4761168 w 4803155"/>
              <a:gd name="connsiteY9" fmla="*/ 1323975 h 2743200"/>
              <a:gd name="connsiteX10" fmla="*/ 4532568 w 4803155"/>
              <a:gd name="connsiteY10" fmla="*/ 1466850 h 2743200"/>
              <a:gd name="connsiteX11" fmla="*/ 3703893 w 4803155"/>
              <a:gd name="connsiteY11" fmla="*/ 1609725 h 2743200"/>
              <a:gd name="connsiteX12" fmla="*/ 2418018 w 4803155"/>
              <a:gd name="connsiteY12" fmla="*/ 1562100 h 2743200"/>
              <a:gd name="connsiteX13" fmla="*/ 1427418 w 4803155"/>
              <a:gd name="connsiteY13" fmla="*/ 1400175 h 2743200"/>
              <a:gd name="connsiteX14" fmla="*/ 579693 w 4803155"/>
              <a:gd name="connsiteY14" fmla="*/ 1123950 h 2743200"/>
              <a:gd name="connsiteX15" fmla="*/ 46293 w 4803155"/>
              <a:gd name="connsiteY15" fmla="*/ 590550 h 2743200"/>
              <a:gd name="connsiteX16" fmla="*/ 208218 w 4803155"/>
              <a:gd name="connsiteY16" fmla="*/ 171450 h 2743200"/>
              <a:gd name="connsiteX17" fmla="*/ 1122618 w 4803155"/>
              <a:gd name="connsiteY17" fmla="*/ 0 h 2743200"/>
              <a:gd name="connsiteX0" fmla="*/ 932118 w 4803155"/>
              <a:gd name="connsiteY0" fmla="*/ 2314575 h 2314575"/>
              <a:gd name="connsiteX1" fmla="*/ 84393 w 4803155"/>
              <a:gd name="connsiteY1" fmla="*/ 1619250 h 2314575"/>
              <a:gd name="connsiteX2" fmla="*/ 151068 w 4803155"/>
              <a:gd name="connsiteY2" fmla="*/ 981075 h 2314575"/>
              <a:gd name="connsiteX3" fmla="*/ 1151193 w 4803155"/>
              <a:gd name="connsiteY3" fmla="*/ 714375 h 2314575"/>
              <a:gd name="connsiteX4" fmla="*/ 2551368 w 4803155"/>
              <a:gd name="connsiteY4" fmla="*/ 638175 h 2314575"/>
              <a:gd name="connsiteX5" fmla="*/ 3532443 w 4803155"/>
              <a:gd name="connsiteY5" fmla="*/ 685800 h 2314575"/>
              <a:gd name="connsiteX6" fmla="*/ 4332543 w 4803155"/>
              <a:gd name="connsiteY6" fmla="*/ 819150 h 2314575"/>
              <a:gd name="connsiteX7" fmla="*/ 4761168 w 4803155"/>
              <a:gd name="connsiteY7" fmla="*/ 1047750 h 2314575"/>
              <a:gd name="connsiteX8" fmla="*/ 4761168 w 4803155"/>
              <a:gd name="connsiteY8" fmla="*/ 1323975 h 2314575"/>
              <a:gd name="connsiteX9" fmla="*/ 4532568 w 4803155"/>
              <a:gd name="connsiteY9" fmla="*/ 1466850 h 2314575"/>
              <a:gd name="connsiteX10" fmla="*/ 3703893 w 4803155"/>
              <a:gd name="connsiteY10" fmla="*/ 1609725 h 2314575"/>
              <a:gd name="connsiteX11" fmla="*/ 2418018 w 4803155"/>
              <a:gd name="connsiteY11" fmla="*/ 1562100 h 2314575"/>
              <a:gd name="connsiteX12" fmla="*/ 1427418 w 4803155"/>
              <a:gd name="connsiteY12" fmla="*/ 1400175 h 2314575"/>
              <a:gd name="connsiteX13" fmla="*/ 579693 w 4803155"/>
              <a:gd name="connsiteY13" fmla="*/ 1123950 h 2314575"/>
              <a:gd name="connsiteX14" fmla="*/ 46293 w 4803155"/>
              <a:gd name="connsiteY14" fmla="*/ 590550 h 2314575"/>
              <a:gd name="connsiteX15" fmla="*/ 208218 w 4803155"/>
              <a:gd name="connsiteY15" fmla="*/ 171450 h 2314575"/>
              <a:gd name="connsiteX16" fmla="*/ 1122618 w 4803155"/>
              <a:gd name="connsiteY16" fmla="*/ 0 h 2314575"/>
              <a:gd name="connsiteX0" fmla="*/ 84393 w 4803155"/>
              <a:gd name="connsiteY0" fmla="*/ 1619250 h 1619250"/>
              <a:gd name="connsiteX1" fmla="*/ 151068 w 4803155"/>
              <a:gd name="connsiteY1" fmla="*/ 981075 h 1619250"/>
              <a:gd name="connsiteX2" fmla="*/ 1151193 w 4803155"/>
              <a:gd name="connsiteY2" fmla="*/ 714375 h 1619250"/>
              <a:gd name="connsiteX3" fmla="*/ 2551368 w 4803155"/>
              <a:gd name="connsiteY3" fmla="*/ 638175 h 1619250"/>
              <a:gd name="connsiteX4" fmla="*/ 3532443 w 4803155"/>
              <a:gd name="connsiteY4" fmla="*/ 685800 h 1619250"/>
              <a:gd name="connsiteX5" fmla="*/ 4332543 w 4803155"/>
              <a:gd name="connsiteY5" fmla="*/ 819150 h 1619250"/>
              <a:gd name="connsiteX6" fmla="*/ 4761168 w 4803155"/>
              <a:gd name="connsiteY6" fmla="*/ 1047750 h 1619250"/>
              <a:gd name="connsiteX7" fmla="*/ 4761168 w 4803155"/>
              <a:gd name="connsiteY7" fmla="*/ 1323975 h 1619250"/>
              <a:gd name="connsiteX8" fmla="*/ 4532568 w 4803155"/>
              <a:gd name="connsiteY8" fmla="*/ 1466850 h 1619250"/>
              <a:gd name="connsiteX9" fmla="*/ 3703893 w 4803155"/>
              <a:gd name="connsiteY9" fmla="*/ 1609725 h 1619250"/>
              <a:gd name="connsiteX10" fmla="*/ 2418018 w 4803155"/>
              <a:gd name="connsiteY10" fmla="*/ 1562100 h 1619250"/>
              <a:gd name="connsiteX11" fmla="*/ 1427418 w 4803155"/>
              <a:gd name="connsiteY11" fmla="*/ 1400175 h 1619250"/>
              <a:gd name="connsiteX12" fmla="*/ 579693 w 4803155"/>
              <a:gd name="connsiteY12" fmla="*/ 1123950 h 1619250"/>
              <a:gd name="connsiteX13" fmla="*/ 46293 w 4803155"/>
              <a:gd name="connsiteY13" fmla="*/ 590550 h 1619250"/>
              <a:gd name="connsiteX14" fmla="*/ 208218 w 4803155"/>
              <a:gd name="connsiteY14" fmla="*/ 171450 h 1619250"/>
              <a:gd name="connsiteX15" fmla="*/ 1122618 w 4803155"/>
              <a:gd name="connsiteY15" fmla="*/ 0 h 1619250"/>
              <a:gd name="connsiteX0" fmla="*/ 84393 w 4803155"/>
              <a:gd name="connsiteY0" fmla="*/ 1678697 h 1678697"/>
              <a:gd name="connsiteX1" fmla="*/ 151068 w 4803155"/>
              <a:gd name="connsiteY1" fmla="*/ 1040522 h 1678697"/>
              <a:gd name="connsiteX2" fmla="*/ 1151193 w 4803155"/>
              <a:gd name="connsiteY2" fmla="*/ 773822 h 1678697"/>
              <a:gd name="connsiteX3" fmla="*/ 2551368 w 4803155"/>
              <a:gd name="connsiteY3" fmla="*/ 697622 h 1678697"/>
              <a:gd name="connsiteX4" fmla="*/ 3532443 w 4803155"/>
              <a:gd name="connsiteY4" fmla="*/ 745247 h 1678697"/>
              <a:gd name="connsiteX5" fmla="*/ 4332543 w 4803155"/>
              <a:gd name="connsiteY5" fmla="*/ 878597 h 1678697"/>
              <a:gd name="connsiteX6" fmla="*/ 4761168 w 4803155"/>
              <a:gd name="connsiteY6" fmla="*/ 1107197 h 1678697"/>
              <a:gd name="connsiteX7" fmla="*/ 4761168 w 4803155"/>
              <a:gd name="connsiteY7" fmla="*/ 1383422 h 1678697"/>
              <a:gd name="connsiteX8" fmla="*/ 4532568 w 4803155"/>
              <a:gd name="connsiteY8" fmla="*/ 1526297 h 1678697"/>
              <a:gd name="connsiteX9" fmla="*/ 3703893 w 4803155"/>
              <a:gd name="connsiteY9" fmla="*/ 1669172 h 1678697"/>
              <a:gd name="connsiteX10" fmla="*/ 2418018 w 4803155"/>
              <a:gd name="connsiteY10" fmla="*/ 1621547 h 1678697"/>
              <a:gd name="connsiteX11" fmla="*/ 1427418 w 4803155"/>
              <a:gd name="connsiteY11" fmla="*/ 1459622 h 1678697"/>
              <a:gd name="connsiteX12" fmla="*/ 579693 w 4803155"/>
              <a:gd name="connsiteY12" fmla="*/ 1183397 h 1678697"/>
              <a:gd name="connsiteX13" fmla="*/ 46293 w 4803155"/>
              <a:gd name="connsiteY13" fmla="*/ 649997 h 1678697"/>
              <a:gd name="connsiteX14" fmla="*/ 208218 w 4803155"/>
              <a:gd name="connsiteY14" fmla="*/ 230897 h 1678697"/>
              <a:gd name="connsiteX15" fmla="*/ 1878189 w 4803155"/>
              <a:gd name="connsiteY15" fmla="*/ 0 h 1678697"/>
              <a:gd name="connsiteX0" fmla="*/ 84393 w 4803155"/>
              <a:gd name="connsiteY0" fmla="*/ 1712667 h 1712667"/>
              <a:gd name="connsiteX1" fmla="*/ 151068 w 4803155"/>
              <a:gd name="connsiteY1" fmla="*/ 1074492 h 1712667"/>
              <a:gd name="connsiteX2" fmla="*/ 1151193 w 4803155"/>
              <a:gd name="connsiteY2" fmla="*/ 807792 h 1712667"/>
              <a:gd name="connsiteX3" fmla="*/ 2551368 w 4803155"/>
              <a:gd name="connsiteY3" fmla="*/ 731592 h 1712667"/>
              <a:gd name="connsiteX4" fmla="*/ 3532443 w 4803155"/>
              <a:gd name="connsiteY4" fmla="*/ 779217 h 1712667"/>
              <a:gd name="connsiteX5" fmla="*/ 4332543 w 4803155"/>
              <a:gd name="connsiteY5" fmla="*/ 912567 h 1712667"/>
              <a:gd name="connsiteX6" fmla="*/ 4761168 w 4803155"/>
              <a:gd name="connsiteY6" fmla="*/ 1141167 h 1712667"/>
              <a:gd name="connsiteX7" fmla="*/ 4761168 w 4803155"/>
              <a:gd name="connsiteY7" fmla="*/ 1417392 h 1712667"/>
              <a:gd name="connsiteX8" fmla="*/ 4532568 w 4803155"/>
              <a:gd name="connsiteY8" fmla="*/ 1560267 h 1712667"/>
              <a:gd name="connsiteX9" fmla="*/ 3703893 w 4803155"/>
              <a:gd name="connsiteY9" fmla="*/ 1703142 h 1712667"/>
              <a:gd name="connsiteX10" fmla="*/ 2418018 w 4803155"/>
              <a:gd name="connsiteY10" fmla="*/ 1655517 h 1712667"/>
              <a:gd name="connsiteX11" fmla="*/ 1427418 w 4803155"/>
              <a:gd name="connsiteY11" fmla="*/ 1493592 h 1712667"/>
              <a:gd name="connsiteX12" fmla="*/ 579693 w 4803155"/>
              <a:gd name="connsiteY12" fmla="*/ 1217367 h 1712667"/>
              <a:gd name="connsiteX13" fmla="*/ 46293 w 4803155"/>
              <a:gd name="connsiteY13" fmla="*/ 683967 h 1712667"/>
              <a:gd name="connsiteX14" fmla="*/ 208218 w 4803155"/>
              <a:gd name="connsiteY14" fmla="*/ 264867 h 1712667"/>
              <a:gd name="connsiteX15" fmla="*/ 1855966 w 4803155"/>
              <a:gd name="connsiteY15" fmla="*/ 0 h 1712667"/>
              <a:gd name="connsiteX0" fmla="*/ 84393 w 4803155"/>
              <a:gd name="connsiteY0" fmla="*/ 1797592 h 1797592"/>
              <a:gd name="connsiteX1" fmla="*/ 151068 w 4803155"/>
              <a:gd name="connsiteY1" fmla="*/ 1159417 h 1797592"/>
              <a:gd name="connsiteX2" fmla="*/ 1151193 w 4803155"/>
              <a:gd name="connsiteY2" fmla="*/ 892717 h 1797592"/>
              <a:gd name="connsiteX3" fmla="*/ 2551368 w 4803155"/>
              <a:gd name="connsiteY3" fmla="*/ 816517 h 1797592"/>
              <a:gd name="connsiteX4" fmla="*/ 3532443 w 4803155"/>
              <a:gd name="connsiteY4" fmla="*/ 864142 h 1797592"/>
              <a:gd name="connsiteX5" fmla="*/ 4332543 w 4803155"/>
              <a:gd name="connsiteY5" fmla="*/ 997492 h 1797592"/>
              <a:gd name="connsiteX6" fmla="*/ 4761168 w 4803155"/>
              <a:gd name="connsiteY6" fmla="*/ 1226092 h 1797592"/>
              <a:gd name="connsiteX7" fmla="*/ 4761168 w 4803155"/>
              <a:gd name="connsiteY7" fmla="*/ 1502317 h 1797592"/>
              <a:gd name="connsiteX8" fmla="*/ 4532568 w 4803155"/>
              <a:gd name="connsiteY8" fmla="*/ 1645192 h 1797592"/>
              <a:gd name="connsiteX9" fmla="*/ 3703893 w 4803155"/>
              <a:gd name="connsiteY9" fmla="*/ 1788067 h 1797592"/>
              <a:gd name="connsiteX10" fmla="*/ 2418018 w 4803155"/>
              <a:gd name="connsiteY10" fmla="*/ 1740442 h 1797592"/>
              <a:gd name="connsiteX11" fmla="*/ 1427418 w 4803155"/>
              <a:gd name="connsiteY11" fmla="*/ 1578517 h 1797592"/>
              <a:gd name="connsiteX12" fmla="*/ 579693 w 4803155"/>
              <a:gd name="connsiteY12" fmla="*/ 1302292 h 1797592"/>
              <a:gd name="connsiteX13" fmla="*/ 46293 w 4803155"/>
              <a:gd name="connsiteY13" fmla="*/ 768892 h 1797592"/>
              <a:gd name="connsiteX14" fmla="*/ 208218 w 4803155"/>
              <a:gd name="connsiteY14" fmla="*/ 349792 h 1797592"/>
              <a:gd name="connsiteX15" fmla="*/ 1789298 w 4803155"/>
              <a:gd name="connsiteY15" fmla="*/ 0 h 1797592"/>
              <a:gd name="connsiteX0" fmla="*/ 84393 w 4803155"/>
              <a:gd name="connsiteY0" fmla="*/ 1797592 h 1797592"/>
              <a:gd name="connsiteX1" fmla="*/ 151068 w 4803155"/>
              <a:gd name="connsiteY1" fmla="*/ 1159417 h 1797592"/>
              <a:gd name="connsiteX2" fmla="*/ 1151193 w 4803155"/>
              <a:gd name="connsiteY2" fmla="*/ 892717 h 1797592"/>
              <a:gd name="connsiteX3" fmla="*/ 2551368 w 4803155"/>
              <a:gd name="connsiteY3" fmla="*/ 816517 h 1797592"/>
              <a:gd name="connsiteX4" fmla="*/ 3532443 w 4803155"/>
              <a:gd name="connsiteY4" fmla="*/ 864142 h 1797592"/>
              <a:gd name="connsiteX5" fmla="*/ 4332543 w 4803155"/>
              <a:gd name="connsiteY5" fmla="*/ 997492 h 1797592"/>
              <a:gd name="connsiteX6" fmla="*/ 4761168 w 4803155"/>
              <a:gd name="connsiteY6" fmla="*/ 1226092 h 1797592"/>
              <a:gd name="connsiteX7" fmla="*/ 4761168 w 4803155"/>
              <a:gd name="connsiteY7" fmla="*/ 1502317 h 1797592"/>
              <a:gd name="connsiteX8" fmla="*/ 4532568 w 4803155"/>
              <a:gd name="connsiteY8" fmla="*/ 1645192 h 1797592"/>
              <a:gd name="connsiteX9" fmla="*/ 3703893 w 4803155"/>
              <a:gd name="connsiteY9" fmla="*/ 1788067 h 1797592"/>
              <a:gd name="connsiteX10" fmla="*/ 2418018 w 4803155"/>
              <a:gd name="connsiteY10" fmla="*/ 1740442 h 1797592"/>
              <a:gd name="connsiteX11" fmla="*/ 1427418 w 4803155"/>
              <a:gd name="connsiteY11" fmla="*/ 1578517 h 1797592"/>
              <a:gd name="connsiteX12" fmla="*/ 579693 w 4803155"/>
              <a:gd name="connsiteY12" fmla="*/ 1302292 h 1797592"/>
              <a:gd name="connsiteX13" fmla="*/ 46293 w 4803155"/>
              <a:gd name="connsiteY13" fmla="*/ 768892 h 1797592"/>
              <a:gd name="connsiteX14" fmla="*/ 285997 w 4803155"/>
              <a:gd name="connsiteY14" fmla="*/ 273359 h 1797592"/>
              <a:gd name="connsiteX15" fmla="*/ 1789298 w 4803155"/>
              <a:gd name="connsiteY15" fmla="*/ 0 h 1797592"/>
              <a:gd name="connsiteX0" fmla="*/ 84393 w 4803155"/>
              <a:gd name="connsiteY0" fmla="*/ 1712667 h 1712667"/>
              <a:gd name="connsiteX1" fmla="*/ 151068 w 4803155"/>
              <a:gd name="connsiteY1" fmla="*/ 1074492 h 1712667"/>
              <a:gd name="connsiteX2" fmla="*/ 1151193 w 4803155"/>
              <a:gd name="connsiteY2" fmla="*/ 807792 h 1712667"/>
              <a:gd name="connsiteX3" fmla="*/ 2551368 w 4803155"/>
              <a:gd name="connsiteY3" fmla="*/ 731592 h 1712667"/>
              <a:gd name="connsiteX4" fmla="*/ 3532443 w 4803155"/>
              <a:gd name="connsiteY4" fmla="*/ 779217 h 1712667"/>
              <a:gd name="connsiteX5" fmla="*/ 4332543 w 4803155"/>
              <a:gd name="connsiteY5" fmla="*/ 912567 h 1712667"/>
              <a:gd name="connsiteX6" fmla="*/ 4761168 w 4803155"/>
              <a:gd name="connsiteY6" fmla="*/ 1141167 h 1712667"/>
              <a:gd name="connsiteX7" fmla="*/ 4761168 w 4803155"/>
              <a:gd name="connsiteY7" fmla="*/ 1417392 h 1712667"/>
              <a:gd name="connsiteX8" fmla="*/ 4532568 w 4803155"/>
              <a:gd name="connsiteY8" fmla="*/ 1560267 h 1712667"/>
              <a:gd name="connsiteX9" fmla="*/ 3703893 w 4803155"/>
              <a:gd name="connsiteY9" fmla="*/ 1703142 h 1712667"/>
              <a:gd name="connsiteX10" fmla="*/ 2418018 w 4803155"/>
              <a:gd name="connsiteY10" fmla="*/ 1655517 h 1712667"/>
              <a:gd name="connsiteX11" fmla="*/ 1427418 w 4803155"/>
              <a:gd name="connsiteY11" fmla="*/ 1493592 h 1712667"/>
              <a:gd name="connsiteX12" fmla="*/ 579693 w 4803155"/>
              <a:gd name="connsiteY12" fmla="*/ 1217367 h 1712667"/>
              <a:gd name="connsiteX13" fmla="*/ 46293 w 4803155"/>
              <a:gd name="connsiteY13" fmla="*/ 683967 h 1712667"/>
              <a:gd name="connsiteX14" fmla="*/ 285997 w 4803155"/>
              <a:gd name="connsiteY14" fmla="*/ 188434 h 1712667"/>
              <a:gd name="connsiteX15" fmla="*/ 1822631 w 4803155"/>
              <a:gd name="connsiteY15" fmla="*/ 0 h 1712667"/>
              <a:gd name="connsiteX0" fmla="*/ 84393 w 4803155"/>
              <a:gd name="connsiteY0" fmla="*/ 1715667 h 1715667"/>
              <a:gd name="connsiteX1" fmla="*/ 151068 w 4803155"/>
              <a:gd name="connsiteY1" fmla="*/ 1077492 h 1715667"/>
              <a:gd name="connsiteX2" fmla="*/ 1151193 w 4803155"/>
              <a:gd name="connsiteY2" fmla="*/ 810792 h 1715667"/>
              <a:gd name="connsiteX3" fmla="*/ 2551368 w 4803155"/>
              <a:gd name="connsiteY3" fmla="*/ 734592 h 1715667"/>
              <a:gd name="connsiteX4" fmla="*/ 3532443 w 4803155"/>
              <a:gd name="connsiteY4" fmla="*/ 782217 h 1715667"/>
              <a:gd name="connsiteX5" fmla="*/ 4332543 w 4803155"/>
              <a:gd name="connsiteY5" fmla="*/ 915567 h 1715667"/>
              <a:gd name="connsiteX6" fmla="*/ 4761168 w 4803155"/>
              <a:gd name="connsiteY6" fmla="*/ 1144167 h 1715667"/>
              <a:gd name="connsiteX7" fmla="*/ 4761168 w 4803155"/>
              <a:gd name="connsiteY7" fmla="*/ 1420392 h 1715667"/>
              <a:gd name="connsiteX8" fmla="*/ 4532568 w 4803155"/>
              <a:gd name="connsiteY8" fmla="*/ 1563267 h 1715667"/>
              <a:gd name="connsiteX9" fmla="*/ 3703893 w 4803155"/>
              <a:gd name="connsiteY9" fmla="*/ 1706142 h 1715667"/>
              <a:gd name="connsiteX10" fmla="*/ 2418018 w 4803155"/>
              <a:gd name="connsiteY10" fmla="*/ 1658517 h 1715667"/>
              <a:gd name="connsiteX11" fmla="*/ 1427418 w 4803155"/>
              <a:gd name="connsiteY11" fmla="*/ 1496592 h 1715667"/>
              <a:gd name="connsiteX12" fmla="*/ 579693 w 4803155"/>
              <a:gd name="connsiteY12" fmla="*/ 1220367 h 1715667"/>
              <a:gd name="connsiteX13" fmla="*/ 46293 w 4803155"/>
              <a:gd name="connsiteY13" fmla="*/ 686967 h 1715667"/>
              <a:gd name="connsiteX14" fmla="*/ 285997 w 4803155"/>
              <a:gd name="connsiteY14" fmla="*/ 191434 h 1715667"/>
              <a:gd name="connsiteX15" fmla="*/ 1822631 w 4803155"/>
              <a:gd name="connsiteY15" fmla="*/ 3000 h 1715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803155" h="1715667">
                <a:moveTo>
                  <a:pt x="84393" y="1715667"/>
                </a:moveTo>
                <a:cubicBezTo>
                  <a:pt x="-45782" y="1493417"/>
                  <a:pt x="-26732" y="1228304"/>
                  <a:pt x="151068" y="1077492"/>
                </a:cubicBezTo>
                <a:cubicBezTo>
                  <a:pt x="328868" y="926680"/>
                  <a:pt x="751143" y="867942"/>
                  <a:pt x="1151193" y="810792"/>
                </a:cubicBezTo>
                <a:cubicBezTo>
                  <a:pt x="1551243" y="753642"/>
                  <a:pt x="2154493" y="739354"/>
                  <a:pt x="2551368" y="734592"/>
                </a:cubicBezTo>
                <a:cubicBezTo>
                  <a:pt x="2948243" y="729830"/>
                  <a:pt x="3235581" y="752055"/>
                  <a:pt x="3532443" y="782217"/>
                </a:cubicBezTo>
                <a:cubicBezTo>
                  <a:pt x="3829305" y="812379"/>
                  <a:pt x="4127756" y="855242"/>
                  <a:pt x="4332543" y="915567"/>
                </a:cubicBezTo>
                <a:cubicBezTo>
                  <a:pt x="4537330" y="975892"/>
                  <a:pt x="4689731" y="1060030"/>
                  <a:pt x="4761168" y="1144167"/>
                </a:cubicBezTo>
                <a:cubicBezTo>
                  <a:pt x="4832605" y="1228304"/>
                  <a:pt x="4799268" y="1350542"/>
                  <a:pt x="4761168" y="1420392"/>
                </a:cubicBezTo>
                <a:cubicBezTo>
                  <a:pt x="4723068" y="1490242"/>
                  <a:pt x="4708781" y="1515642"/>
                  <a:pt x="4532568" y="1563267"/>
                </a:cubicBezTo>
                <a:cubicBezTo>
                  <a:pt x="4356356" y="1610892"/>
                  <a:pt x="4056318" y="1690267"/>
                  <a:pt x="3703893" y="1706142"/>
                </a:cubicBezTo>
                <a:cubicBezTo>
                  <a:pt x="3351468" y="1722017"/>
                  <a:pt x="2797431" y="1693442"/>
                  <a:pt x="2418018" y="1658517"/>
                </a:cubicBezTo>
                <a:cubicBezTo>
                  <a:pt x="2038605" y="1623592"/>
                  <a:pt x="1733805" y="1569617"/>
                  <a:pt x="1427418" y="1496592"/>
                </a:cubicBezTo>
                <a:cubicBezTo>
                  <a:pt x="1121031" y="1423567"/>
                  <a:pt x="809880" y="1355304"/>
                  <a:pt x="579693" y="1220367"/>
                </a:cubicBezTo>
                <a:cubicBezTo>
                  <a:pt x="349506" y="1085430"/>
                  <a:pt x="95242" y="858456"/>
                  <a:pt x="46293" y="686967"/>
                </a:cubicBezTo>
                <a:cubicBezTo>
                  <a:pt x="-2656" y="515478"/>
                  <a:pt x="106610" y="289859"/>
                  <a:pt x="285997" y="191434"/>
                </a:cubicBezTo>
                <a:cubicBezTo>
                  <a:pt x="465384" y="93009"/>
                  <a:pt x="1499570" y="-19935"/>
                  <a:pt x="1822631" y="3000"/>
                </a:cubicBezTo>
              </a:path>
            </a:pathLst>
          </a:custGeom>
          <a:noFill/>
          <a:ln w="63500">
            <a:prstDash val="dash"/>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0" name="フリーフォーム: 図形 19">
            <a:extLst>
              <a:ext uri="{FF2B5EF4-FFF2-40B4-BE49-F238E27FC236}">
                <a16:creationId xmlns="" xmlns:a16="http://schemas.microsoft.com/office/drawing/2014/main" id="{F98E4005-4387-41BF-BE19-D6BF65257AAB}"/>
              </a:ext>
            </a:extLst>
          </p:cNvPr>
          <p:cNvSpPr/>
          <p:nvPr/>
        </p:nvSpPr>
        <p:spPr>
          <a:xfrm>
            <a:off x="1445190" y="3220230"/>
            <a:ext cx="5083501" cy="2199022"/>
          </a:xfrm>
          <a:custGeom>
            <a:avLst/>
            <a:gdLst>
              <a:gd name="connsiteX0" fmla="*/ 2589468 w 4803155"/>
              <a:gd name="connsiteY0" fmla="*/ 3438525 h 3438525"/>
              <a:gd name="connsiteX1" fmla="*/ 1151193 w 4803155"/>
              <a:gd name="connsiteY1" fmla="*/ 3181350 h 3438525"/>
              <a:gd name="connsiteX2" fmla="*/ 151068 w 4803155"/>
              <a:gd name="connsiteY2" fmla="*/ 2819400 h 3438525"/>
              <a:gd name="connsiteX3" fmla="*/ 236793 w 4803155"/>
              <a:gd name="connsiteY3" fmla="*/ 2133600 h 3438525"/>
              <a:gd name="connsiteX4" fmla="*/ 1789368 w 4803155"/>
              <a:gd name="connsiteY4" fmla="*/ 1914525 h 3438525"/>
              <a:gd name="connsiteX5" fmla="*/ 3522918 w 4803155"/>
              <a:gd name="connsiteY5" fmla="*/ 1847850 h 3438525"/>
              <a:gd name="connsiteX6" fmla="*/ 4627818 w 4803155"/>
              <a:gd name="connsiteY6" fmla="*/ 2171700 h 3438525"/>
              <a:gd name="connsiteX7" fmla="*/ 4561143 w 4803155"/>
              <a:gd name="connsiteY7" fmla="*/ 2667000 h 3438525"/>
              <a:gd name="connsiteX8" fmla="*/ 3599118 w 4803155"/>
              <a:gd name="connsiteY8" fmla="*/ 2828925 h 3438525"/>
              <a:gd name="connsiteX9" fmla="*/ 2237043 w 4803155"/>
              <a:gd name="connsiteY9" fmla="*/ 2743200 h 3438525"/>
              <a:gd name="connsiteX10" fmla="*/ 932118 w 4803155"/>
              <a:gd name="connsiteY10" fmla="*/ 2314575 h 3438525"/>
              <a:gd name="connsiteX11" fmla="*/ 84393 w 4803155"/>
              <a:gd name="connsiteY11" fmla="*/ 1619250 h 3438525"/>
              <a:gd name="connsiteX12" fmla="*/ 151068 w 4803155"/>
              <a:gd name="connsiteY12" fmla="*/ 981075 h 3438525"/>
              <a:gd name="connsiteX13" fmla="*/ 1151193 w 4803155"/>
              <a:gd name="connsiteY13" fmla="*/ 714375 h 3438525"/>
              <a:gd name="connsiteX14" fmla="*/ 2551368 w 4803155"/>
              <a:gd name="connsiteY14" fmla="*/ 638175 h 3438525"/>
              <a:gd name="connsiteX15" fmla="*/ 3532443 w 4803155"/>
              <a:gd name="connsiteY15" fmla="*/ 685800 h 3438525"/>
              <a:gd name="connsiteX16" fmla="*/ 4332543 w 4803155"/>
              <a:gd name="connsiteY16" fmla="*/ 819150 h 3438525"/>
              <a:gd name="connsiteX17" fmla="*/ 4761168 w 4803155"/>
              <a:gd name="connsiteY17" fmla="*/ 1047750 h 3438525"/>
              <a:gd name="connsiteX18" fmla="*/ 4761168 w 4803155"/>
              <a:gd name="connsiteY18" fmla="*/ 1323975 h 3438525"/>
              <a:gd name="connsiteX19" fmla="*/ 4532568 w 4803155"/>
              <a:gd name="connsiteY19" fmla="*/ 1466850 h 3438525"/>
              <a:gd name="connsiteX20" fmla="*/ 3703893 w 4803155"/>
              <a:gd name="connsiteY20" fmla="*/ 1609725 h 3438525"/>
              <a:gd name="connsiteX21" fmla="*/ 2418018 w 4803155"/>
              <a:gd name="connsiteY21" fmla="*/ 1562100 h 3438525"/>
              <a:gd name="connsiteX22" fmla="*/ 1427418 w 4803155"/>
              <a:gd name="connsiteY22" fmla="*/ 1400175 h 3438525"/>
              <a:gd name="connsiteX23" fmla="*/ 579693 w 4803155"/>
              <a:gd name="connsiteY23" fmla="*/ 1123950 h 3438525"/>
              <a:gd name="connsiteX24" fmla="*/ 46293 w 4803155"/>
              <a:gd name="connsiteY24" fmla="*/ 590550 h 3438525"/>
              <a:gd name="connsiteX25" fmla="*/ 208218 w 4803155"/>
              <a:gd name="connsiteY25" fmla="*/ 171450 h 3438525"/>
              <a:gd name="connsiteX26" fmla="*/ 1122618 w 4803155"/>
              <a:gd name="connsiteY26" fmla="*/ 0 h 3438525"/>
              <a:gd name="connsiteX0" fmla="*/ 2589468 w 4803155"/>
              <a:gd name="connsiteY0" fmla="*/ 3267075 h 3267075"/>
              <a:gd name="connsiteX1" fmla="*/ 1151193 w 4803155"/>
              <a:gd name="connsiteY1" fmla="*/ 3009900 h 3267075"/>
              <a:gd name="connsiteX2" fmla="*/ 151068 w 4803155"/>
              <a:gd name="connsiteY2" fmla="*/ 2647950 h 3267075"/>
              <a:gd name="connsiteX3" fmla="*/ 236793 w 4803155"/>
              <a:gd name="connsiteY3" fmla="*/ 1962150 h 3267075"/>
              <a:gd name="connsiteX4" fmla="*/ 1789368 w 4803155"/>
              <a:gd name="connsiteY4" fmla="*/ 1743075 h 3267075"/>
              <a:gd name="connsiteX5" fmla="*/ 3522918 w 4803155"/>
              <a:gd name="connsiteY5" fmla="*/ 1676400 h 3267075"/>
              <a:gd name="connsiteX6" fmla="*/ 4627818 w 4803155"/>
              <a:gd name="connsiteY6" fmla="*/ 2000250 h 3267075"/>
              <a:gd name="connsiteX7" fmla="*/ 4561143 w 4803155"/>
              <a:gd name="connsiteY7" fmla="*/ 2495550 h 3267075"/>
              <a:gd name="connsiteX8" fmla="*/ 3599118 w 4803155"/>
              <a:gd name="connsiteY8" fmla="*/ 2657475 h 3267075"/>
              <a:gd name="connsiteX9" fmla="*/ 2237043 w 4803155"/>
              <a:gd name="connsiteY9" fmla="*/ 2571750 h 3267075"/>
              <a:gd name="connsiteX10" fmla="*/ 932118 w 4803155"/>
              <a:gd name="connsiteY10" fmla="*/ 2143125 h 3267075"/>
              <a:gd name="connsiteX11" fmla="*/ 84393 w 4803155"/>
              <a:gd name="connsiteY11" fmla="*/ 1447800 h 3267075"/>
              <a:gd name="connsiteX12" fmla="*/ 151068 w 4803155"/>
              <a:gd name="connsiteY12" fmla="*/ 809625 h 3267075"/>
              <a:gd name="connsiteX13" fmla="*/ 1151193 w 4803155"/>
              <a:gd name="connsiteY13" fmla="*/ 542925 h 3267075"/>
              <a:gd name="connsiteX14" fmla="*/ 2551368 w 4803155"/>
              <a:gd name="connsiteY14" fmla="*/ 466725 h 3267075"/>
              <a:gd name="connsiteX15" fmla="*/ 3532443 w 4803155"/>
              <a:gd name="connsiteY15" fmla="*/ 514350 h 3267075"/>
              <a:gd name="connsiteX16" fmla="*/ 4332543 w 4803155"/>
              <a:gd name="connsiteY16" fmla="*/ 647700 h 3267075"/>
              <a:gd name="connsiteX17" fmla="*/ 4761168 w 4803155"/>
              <a:gd name="connsiteY17" fmla="*/ 876300 h 3267075"/>
              <a:gd name="connsiteX18" fmla="*/ 4761168 w 4803155"/>
              <a:gd name="connsiteY18" fmla="*/ 1152525 h 3267075"/>
              <a:gd name="connsiteX19" fmla="*/ 4532568 w 4803155"/>
              <a:gd name="connsiteY19" fmla="*/ 1295400 h 3267075"/>
              <a:gd name="connsiteX20" fmla="*/ 3703893 w 4803155"/>
              <a:gd name="connsiteY20" fmla="*/ 1438275 h 3267075"/>
              <a:gd name="connsiteX21" fmla="*/ 2418018 w 4803155"/>
              <a:gd name="connsiteY21" fmla="*/ 1390650 h 3267075"/>
              <a:gd name="connsiteX22" fmla="*/ 1427418 w 4803155"/>
              <a:gd name="connsiteY22" fmla="*/ 1228725 h 3267075"/>
              <a:gd name="connsiteX23" fmla="*/ 579693 w 4803155"/>
              <a:gd name="connsiteY23" fmla="*/ 952500 h 3267075"/>
              <a:gd name="connsiteX24" fmla="*/ 46293 w 4803155"/>
              <a:gd name="connsiteY24" fmla="*/ 419100 h 3267075"/>
              <a:gd name="connsiteX25" fmla="*/ 208218 w 4803155"/>
              <a:gd name="connsiteY25" fmla="*/ 0 h 3267075"/>
              <a:gd name="connsiteX0" fmla="*/ 2589468 w 4803155"/>
              <a:gd name="connsiteY0" fmla="*/ 2847975 h 2847975"/>
              <a:gd name="connsiteX1" fmla="*/ 1151193 w 4803155"/>
              <a:gd name="connsiteY1" fmla="*/ 2590800 h 2847975"/>
              <a:gd name="connsiteX2" fmla="*/ 151068 w 4803155"/>
              <a:gd name="connsiteY2" fmla="*/ 2228850 h 2847975"/>
              <a:gd name="connsiteX3" fmla="*/ 236793 w 4803155"/>
              <a:gd name="connsiteY3" fmla="*/ 1543050 h 2847975"/>
              <a:gd name="connsiteX4" fmla="*/ 1789368 w 4803155"/>
              <a:gd name="connsiteY4" fmla="*/ 1323975 h 2847975"/>
              <a:gd name="connsiteX5" fmla="*/ 3522918 w 4803155"/>
              <a:gd name="connsiteY5" fmla="*/ 1257300 h 2847975"/>
              <a:gd name="connsiteX6" fmla="*/ 4627818 w 4803155"/>
              <a:gd name="connsiteY6" fmla="*/ 1581150 h 2847975"/>
              <a:gd name="connsiteX7" fmla="*/ 4561143 w 4803155"/>
              <a:gd name="connsiteY7" fmla="*/ 2076450 h 2847975"/>
              <a:gd name="connsiteX8" fmla="*/ 3599118 w 4803155"/>
              <a:gd name="connsiteY8" fmla="*/ 2238375 h 2847975"/>
              <a:gd name="connsiteX9" fmla="*/ 2237043 w 4803155"/>
              <a:gd name="connsiteY9" fmla="*/ 2152650 h 2847975"/>
              <a:gd name="connsiteX10" fmla="*/ 932118 w 4803155"/>
              <a:gd name="connsiteY10" fmla="*/ 1724025 h 2847975"/>
              <a:gd name="connsiteX11" fmla="*/ 84393 w 4803155"/>
              <a:gd name="connsiteY11" fmla="*/ 1028700 h 2847975"/>
              <a:gd name="connsiteX12" fmla="*/ 151068 w 4803155"/>
              <a:gd name="connsiteY12" fmla="*/ 390525 h 2847975"/>
              <a:gd name="connsiteX13" fmla="*/ 1151193 w 4803155"/>
              <a:gd name="connsiteY13" fmla="*/ 123825 h 2847975"/>
              <a:gd name="connsiteX14" fmla="*/ 2551368 w 4803155"/>
              <a:gd name="connsiteY14" fmla="*/ 47625 h 2847975"/>
              <a:gd name="connsiteX15" fmla="*/ 3532443 w 4803155"/>
              <a:gd name="connsiteY15" fmla="*/ 95250 h 2847975"/>
              <a:gd name="connsiteX16" fmla="*/ 4332543 w 4803155"/>
              <a:gd name="connsiteY16" fmla="*/ 228600 h 2847975"/>
              <a:gd name="connsiteX17" fmla="*/ 4761168 w 4803155"/>
              <a:gd name="connsiteY17" fmla="*/ 457200 h 2847975"/>
              <a:gd name="connsiteX18" fmla="*/ 4761168 w 4803155"/>
              <a:gd name="connsiteY18" fmla="*/ 733425 h 2847975"/>
              <a:gd name="connsiteX19" fmla="*/ 4532568 w 4803155"/>
              <a:gd name="connsiteY19" fmla="*/ 876300 h 2847975"/>
              <a:gd name="connsiteX20" fmla="*/ 3703893 w 4803155"/>
              <a:gd name="connsiteY20" fmla="*/ 1019175 h 2847975"/>
              <a:gd name="connsiteX21" fmla="*/ 2418018 w 4803155"/>
              <a:gd name="connsiteY21" fmla="*/ 971550 h 2847975"/>
              <a:gd name="connsiteX22" fmla="*/ 1427418 w 4803155"/>
              <a:gd name="connsiteY22" fmla="*/ 809625 h 2847975"/>
              <a:gd name="connsiteX23" fmla="*/ 579693 w 4803155"/>
              <a:gd name="connsiteY23" fmla="*/ 533400 h 2847975"/>
              <a:gd name="connsiteX24" fmla="*/ 46293 w 4803155"/>
              <a:gd name="connsiteY24" fmla="*/ 0 h 2847975"/>
              <a:gd name="connsiteX0" fmla="*/ 2589468 w 4803155"/>
              <a:gd name="connsiteY0" fmla="*/ 2800994 h 2800994"/>
              <a:gd name="connsiteX1" fmla="*/ 1151193 w 4803155"/>
              <a:gd name="connsiteY1" fmla="*/ 2543819 h 2800994"/>
              <a:gd name="connsiteX2" fmla="*/ 151068 w 4803155"/>
              <a:gd name="connsiteY2" fmla="*/ 2181869 h 2800994"/>
              <a:gd name="connsiteX3" fmla="*/ 236793 w 4803155"/>
              <a:gd name="connsiteY3" fmla="*/ 1496069 h 2800994"/>
              <a:gd name="connsiteX4" fmla="*/ 1789368 w 4803155"/>
              <a:gd name="connsiteY4" fmla="*/ 1276994 h 2800994"/>
              <a:gd name="connsiteX5" fmla="*/ 3522918 w 4803155"/>
              <a:gd name="connsiteY5" fmla="*/ 1210319 h 2800994"/>
              <a:gd name="connsiteX6" fmla="*/ 4627818 w 4803155"/>
              <a:gd name="connsiteY6" fmla="*/ 1534169 h 2800994"/>
              <a:gd name="connsiteX7" fmla="*/ 4561143 w 4803155"/>
              <a:gd name="connsiteY7" fmla="*/ 2029469 h 2800994"/>
              <a:gd name="connsiteX8" fmla="*/ 3599118 w 4803155"/>
              <a:gd name="connsiteY8" fmla="*/ 2191394 h 2800994"/>
              <a:gd name="connsiteX9" fmla="*/ 2237043 w 4803155"/>
              <a:gd name="connsiteY9" fmla="*/ 2105669 h 2800994"/>
              <a:gd name="connsiteX10" fmla="*/ 932118 w 4803155"/>
              <a:gd name="connsiteY10" fmla="*/ 1677044 h 2800994"/>
              <a:gd name="connsiteX11" fmla="*/ 84393 w 4803155"/>
              <a:gd name="connsiteY11" fmla="*/ 981719 h 2800994"/>
              <a:gd name="connsiteX12" fmla="*/ 151068 w 4803155"/>
              <a:gd name="connsiteY12" fmla="*/ 343544 h 2800994"/>
              <a:gd name="connsiteX13" fmla="*/ 1151193 w 4803155"/>
              <a:gd name="connsiteY13" fmla="*/ 76844 h 2800994"/>
              <a:gd name="connsiteX14" fmla="*/ 2551368 w 4803155"/>
              <a:gd name="connsiteY14" fmla="*/ 644 h 2800994"/>
              <a:gd name="connsiteX15" fmla="*/ 3532443 w 4803155"/>
              <a:gd name="connsiteY15" fmla="*/ 48269 h 2800994"/>
              <a:gd name="connsiteX16" fmla="*/ 4332543 w 4803155"/>
              <a:gd name="connsiteY16" fmla="*/ 181619 h 2800994"/>
              <a:gd name="connsiteX17" fmla="*/ 4761168 w 4803155"/>
              <a:gd name="connsiteY17" fmla="*/ 410219 h 2800994"/>
              <a:gd name="connsiteX18" fmla="*/ 4761168 w 4803155"/>
              <a:gd name="connsiteY18" fmla="*/ 686444 h 2800994"/>
              <a:gd name="connsiteX19" fmla="*/ 4532568 w 4803155"/>
              <a:gd name="connsiteY19" fmla="*/ 829319 h 2800994"/>
              <a:gd name="connsiteX20" fmla="*/ 3703893 w 4803155"/>
              <a:gd name="connsiteY20" fmla="*/ 972194 h 2800994"/>
              <a:gd name="connsiteX21" fmla="*/ 2418018 w 4803155"/>
              <a:gd name="connsiteY21" fmla="*/ 924569 h 2800994"/>
              <a:gd name="connsiteX22" fmla="*/ 1427418 w 4803155"/>
              <a:gd name="connsiteY22" fmla="*/ 762644 h 2800994"/>
              <a:gd name="connsiteX23" fmla="*/ 579693 w 4803155"/>
              <a:gd name="connsiteY23" fmla="*/ 486419 h 2800994"/>
              <a:gd name="connsiteX0" fmla="*/ 2589468 w 4803155"/>
              <a:gd name="connsiteY0" fmla="*/ 2800994 h 2800994"/>
              <a:gd name="connsiteX1" fmla="*/ 1151193 w 4803155"/>
              <a:gd name="connsiteY1" fmla="*/ 2543819 h 2800994"/>
              <a:gd name="connsiteX2" fmla="*/ 151068 w 4803155"/>
              <a:gd name="connsiteY2" fmla="*/ 2181869 h 2800994"/>
              <a:gd name="connsiteX3" fmla="*/ 236793 w 4803155"/>
              <a:gd name="connsiteY3" fmla="*/ 1496069 h 2800994"/>
              <a:gd name="connsiteX4" fmla="*/ 1789368 w 4803155"/>
              <a:gd name="connsiteY4" fmla="*/ 1276994 h 2800994"/>
              <a:gd name="connsiteX5" fmla="*/ 3522918 w 4803155"/>
              <a:gd name="connsiteY5" fmla="*/ 1210319 h 2800994"/>
              <a:gd name="connsiteX6" fmla="*/ 4627818 w 4803155"/>
              <a:gd name="connsiteY6" fmla="*/ 1534169 h 2800994"/>
              <a:gd name="connsiteX7" fmla="*/ 4561143 w 4803155"/>
              <a:gd name="connsiteY7" fmla="*/ 2029469 h 2800994"/>
              <a:gd name="connsiteX8" fmla="*/ 3599118 w 4803155"/>
              <a:gd name="connsiteY8" fmla="*/ 2191394 h 2800994"/>
              <a:gd name="connsiteX9" fmla="*/ 2237043 w 4803155"/>
              <a:gd name="connsiteY9" fmla="*/ 2105669 h 2800994"/>
              <a:gd name="connsiteX10" fmla="*/ 932118 w 4803155"/>
              <a:gd name="connsiteY10" fmla="*/ 1677044 h 2800994"/>
              <a:gd name="connsiteX11" fmla="*/ 84393 w 4803155"/>
              <a:gd name="connsiteY11" fmla="*/ 981719 h 2800994"/>
              <a:gd name="connsiteX12" fmla="*/ 151068 w 4803155"/>
              <a:gd name="connsiteY12" fmla="*/ 343544 h 2800994"/>
              <a:gd name="connsiteX13" fmla="*/ 1151193 w 4803155"/>
              <a:gd name="connsiteY13" fmla="*/ 76844 h 2800994"/>
              <a:gd name="connsiteX14" fmla="*/ 2551368 w 4803155"/>
              <a:gd name="connsiteY14" fmla="*/ 644 h 2800994"/>
              <a:gd name="connsiteX15" fmla="*/ 3532443 w 4803155"/>
              <a:gd name="connsiteY15" fmla="*/ 48269 h 2800994"/>
              <a:gd name="connsiteX16" fmla="*/ 4332543 w 4803155"/>
              <a:gd name="connsiteY16" fmla="*/ 181619 h 2800994"/>
              <a:gd name="connsiteX17" fmla="*/ 4761168 w 4803155"/>
              <a:gd name="connsiteY17" fmla="*/ 410219 h 2800994"/>
              <a:gd name="connsiteX18" fmla="*/ 4761168 w 4803155"/>
              <a:gd name="connsiteY18" fmla="*/ 686444 h 2800994"/>
              <a:gd name="connsiteX19" fmla="*/ 4532568 w 4803155"/>
              <a:gd name="connsiteY19" fmla="*/ 829319 h 2800994"/>
              <a:gd name="connsiteX20" fmla="*/ 3703893 w 4803155"/>
              <a:gd name="connsiteY20" fmla="*/ 972194 h 2800994"/>
              <a:gd name="connsiteX21" fmla="*/ 2418018 w 4803155"/>
              <a:gd name="connsiteY21" fmla="*/ 924569 h 2800994"/>
              <a:gd name="connsiteX22" fmla="*/ 1427418 w 4803155"/>
              <a:gd name="connsiteY22" fmla="*/ 762644 h 2800994"/>
              <a:gd name="connsiteX0" fmla="*/ 2589468 w 4803155"/>
              <a:gd name="connsiteY0" fmla="*/ 2800994 h 2800994"/>
              <a:gd name="connsiteX1" fmla="*/ 1151193 w 4803155"/>
              <a:gd name="connsiteY1" fmla="*/ 2543819 h 2800994"/>
              <a:gd name="connsiteX2" fmla="*/ 151068 w 4803155"/>
              <a:gd name="connsiteY2" fmla="*/ 2181869 h 2800994"/>
              <a:gd name="connsiteX3" fmla="*/ 236793 w 4803155"/>
              <a:gd name="connsiteY3" fmla="*/ 1496069 h 2800994"/>
              <a:gd name="connsiteX4" fmla="*/ 1789368 w 4803155"/>
              <a:gd name="connsiteY4" fmla="*/ 1276994 h 2800994"/>
              <a:gd name="connsiteX5" fmla="*/ 3522918 w 4803155"/>
              <a:gd name="connsiteY5" fmla="*/ 1210319 h 2800994"/>
              <a:gd name="connsiteX6" fmla="*/ 4627818 w 4803155"/>
              <a:gd name="connsiteY6" fmla="*/ 1534169 h 2800994"/>
              <a:gd name="connsiteX7" fmla="*/ 4561143 w 4803155"/>
              <a:gd name="connsiteY7" fmla="*/ 2029469 h 2800994"/>
              <a:gd name="connsiteX8" fmla="*/ 3599118 w 4803155"/>
              <a:gd name="connsiteY8" fmla="*/ 2191394 h 2800994"/>
              <a:gd name="connsiteX9" fmla="*/ 2237043 w 4803155"/>
              <a:gd name="connsiteY9" fmla="*/ 2105669 h 2800994"/>
              <a:gd name="connsiteX10" fmla="*/ 932118 w 4803155"/>
              <a:gd name="connsiteY10" fmla="*/ 1677044 h 2800994"/>
              <a:gd name="connsiteX11" fmla="*/ 84393 w 4803155"/>
              <a:gd name="connsiteY11" fmla="*/ 981719 h 2800994"/>
              <a:gd name="connsiteX12" fmla="*/ 151068 w 4803155"/>
              <a:gd name="connsiteY12" fmla="*/ 343544 h 2800994"/>
              <a:gd name="connsiteX13" fmla="*/ 1151193 w 4803155"/>
              <a:gd name="connsiteY13" fmla="*/ 76844 h 2800994"/>
              <a:gd name="connsiteX14" fmla="*/ 2551368 w 4803155"/>
              <a:gd name="connsiteY14" fmla="*/ 644 h 2800994"/>
              <a:gd name="connsiteX15" fmla="*/ 3532443 w 4803155"/>
              <a:gd name="connsiteY15" fmla="*/ 48269 h 2800994"/>
              <a:gd name="connsiteX16" fmla="*/ 4332543 w 4803155"/>
              <a:gd name="connsiteY16" fmla="*/ 181619 h 2800994"/>
              <a:gd name="connsiteX17" fmla="*/ 4761168 w 4803155"/>
              <a:gd name="connsiteY17" fmla="*/ 410219 h 2800994"/>
              <a:gd name="connsiteX18" fmla="*/ 4761168 w 4803155"/>
              <a:gd name="connsiteY18" fmla="*/ 686444 h 2800994"/>
              <a:gd name="connsiteX19" fmla="*/ 4532568 w 4803155"/>
              <a:gd name="connsiteY19" fmla="*/ 829319 h 2800994"/>
              <a:gd name="connsiteX20" fmla="*/ 3703893 w 4803155"/>
              <a:gd name="connsiteY20" fmla="*/ 972194 h 2800994"/>
              <a:gd name="connsiteX21" fmla="*/ 2418018 w 4803155"/>
              <a:gd name="connsiteY21" fmla="*/ 924569 h 2800994"/>
              <a:gd name="connsiteX0" fmla="*/ 2589468 w 4803155"/>
              <a:gd name="connsiteY0" fmla="*/ 2800994 h 2800994"/>
              <a:gd name="connsiteX1" fmla="*/ 1151193 w 4803155"/>
              <a:gd name="connsiteY1" fmla="*/ 2543819 h 2800994"/>
              <a:gd name="connsiteX2" fmla="*/ 151068 w 4803155"/>
              <a:gd name="connsiteY2" fmla="*/ 2181869 h 2800994"/>
              <a:gd name="connsiteX3" fmla="*/ 236793 w 4803155"/>
              <a:gd name="connsiteY3" fmla="*/ 1496069 h 2800994"/>
              <a:gd name="connsiteX4" fmla="*/ 1789368 w 4803155"/>
              <a:gd name="connsiteY4" fmla="*/ 1276994 h 2800994"/>
              <a:gd name="connsiteX5" fmla="*/ 3522918 w 4803155"/>
              <a:gd name="connsiteY5" fmla="*/ 1210319 h 2800994"/>
              <a:gd name="connsiteX6" fmla="*/ 4627818 w 4803155"/>
              <a:gd name="connsiteY6" fmla="*/ 1534169 h 2800994"/>
              <a:gd name="connsiteX7" fmla="*/ 4561143 w 4803155"/>
              <a:gd name="connsiteY7" fmla="*/ 2029469 h 2800994"/>
              <a:gd name="connsiteX8" fmla="*/ 3599118 w 4803155"/>
              <a:gd name="connsiteY8" fmla="*/ 2191394 h 2800994"/>
              <a:gd name="connsiteX9" fmla="*/ 2237043 w 4803155"/>
              <a:gd name="connsiteY9" fmla="*/ 2105669 h 2800994"/>
              <a:gd name="connsiteX10" fmla="*/ 932118 w 4803155"/>
              <a:gd name="connsiteY10" fmla="*/ 1677044 h 2800994"/>
              <a:gd name="connsiteX11" fmla="*/ 84393 w 4803155"/>
              <a:gd name="connsiteY11" fmla="*/ 981719 h 2800994"/>
              <a:gd name="connsiteX12" fmla="*/ 151068 w 4803155"/>
              <a:gd name="connsiteY12" fmla="*/ 343544 h 2800994"/>
              <a:gd name="connsiteX13" fmla="*/ 1151193 w 4803155"/>
              <a:gd name="connsiteY13" fmla="*/ 76844 h 2800994"/>
              <a:gd name="connsiteX14" fmla="*/ 2551368 w 4803155"/>
              <a:gd name="connsiteY14" fmla="*/ 644 h 2800994"/>
              <a:gd name="connsiteX15" fmla="*/ 3532443 w 4803155"/>
              <a:gd name="connsiteY15" fmla="*/ 48269 h 2800994"/>
              <a:gd name="connsiteX16" fmla="*/ 4332543 w 4803155"/>
              <a:gd name="connsiteY16" fmla="*/ 181619 h 2800994"/>
              <a:gd name="connsiteX17" fmla="*/ 4761168 w 4803155"/>
              <a:gd name="connsiteY17" fmla="*/ 410219 h 2800994"/>
              <a:gd name="connsiteX18" fmla="*/ 4761168 w 4803155"/>
              <a:gd name="connsiteY18" fmla="*/ 686444 h 2800994"/>
              <a:gd name="connsiteX19" fmla="*/ 4532568 w 4803155"/>
              <a:gd name="connsiteY19" fmla="*/ 829319 h 2800994"/>
              <a:gd name="connsiteX20" fmla="*/ 3703893 w 4803155"/>
              <a:gd name="connsiteY20" fmla="*/ 972194 h 2800994"/>
              <a:gd name="connsiteX0" fmla="*/ 2589468 w 4803155"/>
              <a:gd name="connsiteY0" fmla="*/ 2800994 h 2800994"/>
              <a:gd name="connsiteX1" fmla="*/ 1151193 w 4803155"/>
              <a:gd name="connsiteY1" fmla="*/ 2543819 h 2800994"/>
              <a:gd name="connsiteX2" fmla="*/ 151068 w 4803155"/>
              <a:gd name="connsiteY2" fmla="*/ 2181869 h 2800994"/>
              <a:gd name="connsiteX3" fmla="*/ 236793 w 4803155"/>
              <a:gd name="connsiteY3" fmla="*/ 1496069 h 2800994"/>
              <a:gd name="connsiteX4" fmla="*/ 1789368 w 4803155"/>
              <a:gd name="connsiteY4" fmla="*/ 1276994 h 2800994"/>
              <a:gd name="connsiteX5" fmla="*/ 3522918 w 4803155"/>
              <a:gd name="connsiteY5" fmla="*/ 1210319 h 2800994"/>
              <a:gd name="connsiteX6" fmla="*/ 4627818 w 4803155"/>
              <a:gd name="connsiteY6" fmla="*/ 1534169 h 2800994"/>
              <a:gd name="connsiteX7" fmla="*/ 4561143 w 4803155"/>
              <a:gd name="connsiteY7" fmla="*/ 2029469 h 2800994"/>
              <a:gd name="connsiteX8" fmla="*/ 3599118 w 4803155"/>
              <a:gd name="connsiteY8" fmla="*/ 2191394 h 2800994"/>
              <a:gd name="connsiteX9" fmla="*/ 2237043 w 4803155"/>
              <a:gd name="connsiteY9" fmla="*/ 2105669 h 2800994"/>
              <a:gd name="connsiteX10" fmla="*/ 932118 w 4803155"/>
              <a:gd name="connsiteY10" fmla="*/ 1677044 h 2800994"/>
              <a:gd name="connsiteX11" fmla="*/ 84393 w 4803155"/>
              <a:gd name="connsiteY11" fmla="*/ 981719 h 2800994"/>
              <a:gd name="connsiteX12" fmla="*/ 151068 w 4803155"/>
              <a:gd name="connsiteY12" fmla="*/ 343544 h 2800994"/>
              <a:gd name="connsiteX13" fmla="*/ 1151193 w 4803155"/>
              <a:gd name="connsiteY13" fmla="*/ 76844 h 2800994"/>
              <a:gd name="connsiteX14" fmla="*/ 2551368 w 4803155"/>
              <a:gd name="connsiteY14" fmla="*/ 644 h 2800994"/>
              <a:gd name="connsiteX15" fmla="*/ 3532443 w 4803155"/>
              <a:gd name="connsiteY15" fmla="*/ 48269 h 2800994"/>
              <a:gd name="connsiteX16" fmla="*/ 4332543 w 4803155"/>
              <a:gd name="connsiteY16" fmla="*/ 181619 h 2800994"/>
              <a:gd name="connsiteX17" fmla="*/ 4761168 w 4803155"/>
              <a:gd name="connsiteY17" fmla="*/ 410219 h 2800994"/>
              <a:gd name="connsiteX18" fmla="*/ 4761168 w 4803155"/>
              <a:gd name="connsiteY18" fmla="*/ 686444 h 2800994"/>
              <a:gd name="connsiteX19" fmla="*/ 4532568 w 4803155"/>
              <a:gd name="connsiteY19" fmla="*/ 829319 h 2800994"/>
              <a:gd name="connsiteX0" fmla="*/ 2589468 w 4803155"/>
              <a:gd name="connsiteY0" fmla="*/ 2800994 h 2800994"/>
              <a:gd name="connsiteX1" fmla="*/ 1151193 w 4803155"/>
              <a:gd name="connsiteY1" fmla="*/ 2543819 h 2800994"/>
              <a:gd name="connsiteX2" fmla="*/ 151068 w 4803155"/>
              <a:gd name="connsiteY2" fmla="*/ 2181869 h 2800994"/>
              <a:gd name="connsiteX3" fmla="*/ 236793 w 4803155"/>
              <a:gd name="connsiteY3" fmla="*/ 1496069 h 2800994"/>
              <a:gd name="connsiteX4" fmla="*/ 1789368 w 4803155"/>
              <a:gd name="connsiteY4" fmla="*/ 1276994 h 2800994"/>
              <a:gd name="connsiteX5" fmla="*/ 3522918 w 4803155"/>
              <a:gd name="connsiteY5" fmla="*/ 1210319 h 2800994"/>
              <a:gd name="connsiteX6" fmla="*/ 4627818 w 4803155"/>
              <a:gd name="connsiteY6" fmla="*/ 1534169 h 2800994"/>
              <a:gd name="connsiteX7" fmla="*/ 4561143 w 4803155"/>
              <a:gd name="connsiteY7" fmla="*/ 2029469 h 2800994"/>
              <a:gd name="connsiteX8" fmla="*/ 3599118 w 4803155"/>
              <a:gd name="connsiteY8" fmla="*/ 2191394 h 2800994"/>
              <a:gd name="connsiteX9" fmla="*/ 2237043 w 4803155"/>
              <a:gd name="connsiteY9" fmla="*/ 2105669 h 2800994"/>
              <a:gd name="connsiteX10" fmla="*/ 932118 w 4803155"/>
              <a:gd name="connsiteY10" fmla="*/ 1677044 h 2800994"/>
              <a:gd name="connsiteX11" fmla="*/ 84393 w 4803155"/>
              <a:gd name="connsiteY11" fmla="*/ 981719 h 2800994"/>
              <a:gd name="connsiteX12" fmla="*/ 151068 w 4803155"/>
              <a:gd name="connsiteY12" fmla="*/ 343544 h 2800994"/>
              <a:gd name="connsiteX13" fmla="*/ 1151193 w 4803155"/>
              <a:gd name="connsiteY13" fmla="*/ 76844 h 2800994"/>
              <a:gd name="connsiteX14" fmla="*/ 2551368 w 4803155"/>
              <a:gd name="connsiteY14" fmla="*/ 644 h 2800994"/>
              <a:gd name="connsiteX15" fmla="*/ 3532443 w 4803155"/>
              <a:gd name="connsiteY15" fmla="*/ 48269 h 2800994"/>
              <a:gd name="connsiteX16" fmla="*/ 4332543 w 4803155"/>
              <a:gd name="connsiteY16" fmla="*/ 181619 h 2800994"/>
              <a:gd name="connsiteX17" fmla="*/ 4761168 w 4803155"/>
              <a:gd name="connsiteY17" fmla="*/ 410219 h 2800994"/>
              <a:gd name="connsiteX18" fmla="*/ 4761168 w 4803155"/>
              <a:gd name="connsiteY18" fmla="*/ 686444 h 2800994"/>
              <a:gd name="connsiteX0" fmla="*/ 2589468 w 4761168"/>
              <a:gd name="connsiteY0" fmla="*/ 2800994 h 2800994"/>
              <a:gd name="connsiteX1" fmla="*/ 1151193 w 4761168"/>
              <a:gd name="connsiteY1" fmla="*/ 2543819 h 2800994"/>
              <a:gd name="connsiteX2" fmla="*/ 151068 w 4761168"/>
              <a:gd name="connsiteY2" fmla="*/ 2181869 h 2800994"/>
              <a:gd name="connsiteX3" fmla="*/ 236793 w 4761168"/>
              <a:gd name="connsiteY3" fmla="*/ 1496069 h 2800994"/>
              <a:gd name="connsiteX4" fmla="*/ 1789368 w 4761168"/>
              <a:gd name="connsiteY4" fmla="*/ 1276994 h 2800994"/>
              <a:gd name="connsiteX5" fmla="*/ 3522918 w 4761168"/>
              <a:gd name="connsiteY5" fmla="*/ 1210319 h 2800994"/>
              <a:gd name="connsiteX6" fmla="*/ 4627818 w 4761168"/>
              <a:gd name="connsiteY6" fmla="*/ 1534169 h 2800994"/>
              <a:gd name="connsiteX7" fmla="*/ 4561143 w 4761168"/>
              <a:gd name="connsiteY7" fmla="*/ 2029469 h 2800994"/>
              <a:gd name="connsiteX8" fmla="*/ 3599118 w 4761168"/>
              <a:gd name="connsiteY8" fmla="*/ 2191394 h 2800994"/>
              <a:gd name="connsiteX9" fmla="*/ 2237043 w 4761168"/>
              <a:gd name="connsiteY9" fmla="*/ 2105669 h 2800994"/>
              <a:gd name="connsiteX10" fmla="*/ 932118 w 4761168"/>
              <a:gd name="connsiteY10" fmla="*/ 1677044 h 2800994"/>
              <a:gd name="connsiteX11" fmla="*/ 84393 w 4761168"/>
              <a:gd name="connsiteY11" fmla="*/ 981719 h 2800994"/>
              <a:gd name="connsiteX12" fmla="*/ 151068 w 4761168"/>
              <a:gd name="connsiteY12" fmla="*/ 343544 h 2800994"/>
              <a:gd name="connsiteX13" fmla="*/ 1151193 w 4761168"/>
              <a:gd name="connsiteY13" fmla="*/ 76844 h 2800994"/>
              <a:gd name="connsiteX14" fmla="*/ 2551368 w 4761168"/>
              <a:gd name="connsiteY14" fmla="*/ 644 h 2800994"/>
              <a:gd name="connsiteX15" fmla="*/ 3532443 w 4761168"/>
              <a:gd name="connsiteY15" fmla="*/ 48269 h 2800994"/>
              <a:gd name="connsiteX16" fmla="*/ 4332543 w 4761168"/>
              <a:gd name="connsiteY16" fmla="*/ 181619 h 2800994"/>
              <a:gd name="connsiteX17" fmla="*/ 4761168 w 4761168"/>
              <a:gd name="connsiteY17" fmla="*/ 410219 h 2800994"/>
              <a:gd name="connsiteX0" fmla="*/ 2589468 w 4728495"/>
              <a:gd name="connsiteY0" fmla="*/ 2800994 h 2800994"/>
              <a:gd name="connsiteX1" fmla="*/ 1151193 w 4728495"/>
              <a:gd name="connsiteY1" fmla="*/ 2543819 h 2800994"/>
              <a:gd name="connsiteX2" fmla="*/ 151068 w 4728495"/>
              <a:gd name="connsiteY2" fmla="*/ 2181869 h 2800994"/>
              <a:gd name="connsiteX3" fmla="*/ 236793 w 4728495"/>
              <a:gd name="connsiteY3" fmla="*/ 1496069 h 2800994"/>
              <a:gd name="connsiteX4" fmla="*/ 1789368 w 4728495"/>
              <a:gd name="connsiteY4" fmla="*/ 1276994 h 2800994"/>
              <a:gd name="connsiteX5" fmla="*/ 3522918 w 4728495"/>
              <a:gd name="connsiteY5" fmla="*/ 1210319 h 2800994"/>
              <a:gd name="connsiteX6" fmla="*/ 4627818 w 4728495"/>
              <a:gd name="connsiteY6" fmla="*/ 1534169 h 2800994"/>
              <a:gd name="connsiteX7" fmla="*/ 4561143 w 4728495"/>
              <a:gd name="connsiteY7" fmla="*/ 2029469 h 2800994"/>
              <a:gd name="connsiteX8" fmla="*/ 3599118 w 4728495"/>
              <a:gd name="connsiteY8" fmla="*/ 2191394 h 2800994"/>
              <a:gd name="connsiteX9" fmla="*/ 2237043 w 4728495"/>
              <a:gd name="connsiteY9" fmla="*/ 2105669 h 2800994"/>
              <a:gd name="connsiteX10" fmla="*/ 932118 w 4728495"/>
              <a:gd name="connsiteY10" fmla="*/ 1677044 h 2800994"/>
              <a:gd name="connsiteX11" fmla="*/ 84393 w 4728495"/>
              <a:gd name="connsiteY11" fmla="*/ 981719 h 2800994"/>
              <a:gd name="connsiteX12" fmla="*/ 151068 w 4728495"/>
              <a:gd name="connsiteY12" fmla="*/ 343544 h 2800994"/>
              <a:gd name="connsiteX13" fmla="*/ 1151193 w 4728495"/>
              <a:gd name="connsiteY13" fmla="*/ 76844 h 2800994"/>
              <a:gd name="connsiteX14" fmla="*/ 2551368 w 4728495"/>
              <a:gd name="connsiteY14" fmla="*/ 644 h 2800994"/>
              <a:gd name="connsiteX15" fmla="*/ 3532443 w 4728495"/>
              <a:gd name="connsiteY15" fmla="*/ 48269 h 2800994"/>
              <a:gd name="connsiteX16" fmla="*/ 4332543 w 4728495"/>
              <a:gd name="connsiteY16" fmla="*/ 181619 h 2800994"/>
              <a:gd name="connsiteX0" fmla="*/ 2589468 w 4728495"/>
              <a:gd name="connsiteY0" fmla="*/ 2800994 h 2800994"/>
              <a:gd name="connsiteX1" fmla="*/ 1151193 w 4728495"/>
              <a:gd name="connsiteY1" fmla="*/ 2543819 h 2800994"/>
              <a:gd name="connsiteX2" fmla="*/ 151068 w 4728495"/>
              <a:gd name="connsiteY2" fmla="*/ 2181869 h 2800994"/>
              <a:gd name="connsiteX3" fmla="*/ 236793 w 4728495"/>
              <a:gd name="connsiteY3" fmla="*/ 1496069 h 2800994"/>
              <a:gd name="connsiteX4" fmla="*/ 1789368 w 4728495"/>
              <a:gd name="connsiteY4" fmla="*/ 1276994 h 2800994"/>
              <a:gd name="connsiteX5" fmla="*/ 3522918 w 4728495"/>
              <a:gd name="connsiteY5" fmla="*/ 1210319 h 2800994"/>
              <a:gd name="connsiteX6" fmla="*/ 4627818 w 4728495"/>
              <a:gd name="connsiteY6" fmla="*/ 1534169 h 2800994"/>
              <a:gd name="connsiteX7" fmla="*/ 4561143 w 4728495"/>
              <a:gd name="connsiteY7" fmla="*/ 2029469 h 2800994"/>
              <a:gd name="connsiteX8" fmla="*/ 3599118 w 4728495"/>
              <a:gd name="connsiteY8" fmla="*/ 2191394 h 2800994"/>
              <a:gd name="connsiteX9" fmla="*/ 2237043 w 4728495"/>
              <a:gd name="connsiteY9" fmla="*/ 2105669 h 2800994"/>
              <a:gd name="connsiteX10" fmla="*/ 932118 w 4728495"/>
              <a:gd name="connsiteY10" fmla="*/ 1677044 h 2800994"/>
              <a:gd name="connsiteX11" fmla="*/ 84393 w 4728495"/>
              <a:gd name="connsiteY11" fmla="*/ 981719 h 2800994"/>
              <a:gd name="connsiteX12" fmla="*/ 151068 w 4728495"/>
              <a:gd name="connsiteY12" fmla="*/ 343544 h 2800994"/>
              <a:gd name="connsiteX13" fmla="*/ 1151193 w 4728495"/>
              <a:gd name="connsiteY13" fmla="*/ 76844 h 2800994"/>
              <a:gd name="connsiteX14" fmla="*/ 2551368 w 4728495"/>
              <a:gd name="connsiteY14" fmla="*/ 644 h 2800994"/>
              <a:gd name="connsiteX15" fmla="*/ 3532443 w 4728495"/>
              <a:gd name="connsiteY15" fmla="*/ 48269 h 2800994"/>
              <a:gd name="connsiteX0" fmla="*/ 2589468 w 4728495"/>
              <a:gd name="connsiteY0" fmla="*/ 2800350 h 2800350"/>
              <a:gd name="connsiteX1" fmla="*/ 1151193 w 4728495"/>
              <a:gd name="connsiteY1" fmla="*/ 2543175 h 2800350"/>
              <a:gd name="connsiteX2" fmla="*/ 151068 w 4728495"/>
              <a:gd name="connsiteY2" fmla="*/ 2181225 h 2800350"/>
              <a:gd name="connsiteX3" fmla="*/ 236793 w 4728495"/>
              <a:gd name="connsiteY3" fmla="*/ 1495425 h 2800350"/>
              <a:gd name="connsiteX4" fmla="*/ 1789368 w 4728495"/>
              <a:gd name="connsiteY4" fmla="*/ 1276350 h 2800350"/>
              <a:gd name="connsiteX5" fmla="*/ 3522918 w 4728495"/>
              <a:gd name="connsiteY5" fmla="*/ 1209675 h 2800350"/>
              <a:gd name="connsiteX6" fmla="*/ 4627818 w 4728495"/>
              <a:gd name="connsiteY6" fmla="*/ 1533525 h 2800350"/>
              <a:gd name="connsiteX7" fmla="*/ 4561143 w 4728495"/>
              <a:gd name="connsiteY7" fmla="*/ 2028825 h 2800350"/>
              <a:gd name="connsiteX8" fmla="*/ 3599118 w 4728495"/>
              <a:gd name="connsiteY8" fmla="*/ 2190750 h 2800350"/>
              <a:gd name="connsiteX9" fmla="*/ 2237043 w 4728495"/>
              <a:gd name="connsiteY9" fmla="*/ 2105025 h 2800350"/>
              <a:gd name="connsiteX10" fmla="*/ 932118 w 4728495"/>
              <a:gd name="connsiteY10" fmla="*/ 1676400 h 2800350"/>
              <a:gd name="connsiteX11" fmla="*/ 84393 w 4728495"/>
              <a:gd name="connsiteY11" fmla="*/ 981075 h 2800350"/>
              <a:gd name="connsiteX12" fmla="*/ 151068 w 4728495"/>
              <a:gd name="connsiteY12" fmla="*/ 342900 h 2800350"/>
              <a:gd name="connsiteX13" fmla="*/ 1151193 w 4728495"/>
              <a:gd name="connsiteY13" fmla="*/ 76200 h 2800350"/>
              <a:gd name="connsiteX14" fmla="*/ 2551368 w 4728495"/>
              <a:gd name="connsiteY14" fmla="*/ 0 h 2800350"/>
              <a:gd name="connsiteX0" fmla="*/ 2589468 w 4728495"/>
              <a:gd name="connsiteY0" fmla="*/ 2724150 h 2724150"/>
              <a:gd name="connsiteX1" fmla="*/ 1151193 w 4728495"/>
              <a:gd name="connsiteY1" fmla="*/ 2466975 h 2724150"/>
              <a:gd name="connsiteX2" fmla="*/ 151068 w 4728495"/>
              <a:gd name="connsiteY2" fmla="*/ 2105025 h 2724150"/>
              <a:gd name="connsiteX3" fmla="*/ 236793 w 4728495"/>
              <a:gd name="connsiteY3" fmla="*/ 1419225 h 2724150"/>
              <a:gd name="connsiteX4" fmla="*/ 1789368 w 4728495"/>
              <a:gd name="connsiteY4" fmla="*/ 1200150 h 2724150"/>
              <a:gd name="connsiteX5" fmla="*/ 3522918 w 4728495"/>
              <a:gd name="connsiteY5" fmla="*/ 1133475 h 2724150"/>
              <a:gd name="connsiteX6" fmla="*/ 4627818 w 4728495"/>
              <a:gd name="connsiteY6" fmla="*/ 1457325 h 2724150"/>
              <a:gd name="connsiteX7" fmla="*/ 4561143 w 4728495"/>
              <a:gd name="connsiteY7" fmla="*/ 1952625 h 2724150"/>
              <a:gd name="connsiteX8" fmla="*/ 3599118 w 4728495"/>
              <a:gd name="connsiteY8" fmla="*/ 2114550 h 2724150"/>
              <a:gd name="connsiteX9" fmla="*/ 2237043 w 4728495"/>
              <a:gd name="connsiteY9" fmla="*/ 2028825 h 2724150"/>
              <a:gd name="connsiteX10" fmla="*/ 932118 w 4728495"/>
              <a:gd name="connsiteY10" fmla="*/ 1600200 h 2724150"/>
              <a:gd name="connsiteX11" fmla="*/ 84393 w 4728495"/>
              <a:gd name="connsiteY11" fmla="*/ 904875 h 2724150"/>
              <a:gd name="connsiteX12" fmla="*/ 151068 w 4728495"/>
              <a:gd name="connsiteY12" fmla="*/ 266700 h 2724150"/>
              <a:gd name="connsiteX13" fmla="*/ 1151193 w 4728495"/>
              <a:gd name="connsiteY13" fmla="*/ 0 h 2724150"/>
              <a:gd name="connsiteX0" fmla="*/ 2589468 w 4728495"/>
              <a:gd name="connsiteY0" fmla="*/ 2457450 h 2457450"/>
              <a:gd name="connsiteX1" fmla="*/ 1151193 w 4728495"/>
              <a:gd name="connsiteY1" fmla="*/ 2200275 h 2457450"/>
              <a:gd name="connsiteX2" fmla="*/ 151068 w 4728495"/>
              <a:gd name="connsiteY2" fmla="*/ 1838325 h 2457450"/>
              <a:gd name="connsiteX3" fmla="*/ 236793 w 4728495"/>
              <a:gd name="connsiteY3" fmla="*/ 1152525 h 2457450"/>
              <a:gd name="connsiteX4" fmla="*/ 1789368 w 4728495"/>
              <a:gd name="connsiteY4" fmla="*/ 933450 h 2457450"/>
              <a:gd name="connsiteX5" fmla="*/ 3522918 w 4728495"/>
              <a:gd name="connsiteY5" fmla="*/ 866775 h 2457450"/>
              <a:gd name="connsiteX6" fmla="*/ 4627818 w 4728495"/>
              <a:gd name="connsiteY6" fmla="*/ 1190625 h 2457450"/>
              <a:gd name="connsiteX7" fmla="*/ 4561143 w 4728495"/>
              <a:gd name="connsiteY7" fmla="*/ 1685925 h 2457450"/>
              <a:gd name="connsiteX8" fmla="*/ 3599118 w 4728495"/>
              <a:gd name="connsiteY8" fmla="*/ 1847850 h 2457450"/>
              <a:gd name="connsiteX9" fmla="*/ 2237043 w 4728495"/>
              <a:gd name="connsiteY9" fmla="*/ 1762125 h 2457450"/>
              <a:gd name="connsiteX10" fmla="*/ 932118 w 4728495"/>
              <a:gd name="connsiteY10" fmla="*/ 1333500 h 2457450"/>
              <a:gd name="connsiteX11" fmla="*/ 84393 w 4728495"/>
              <a:gd name="connsiteY11" fmla="*/ 638175 h 2457450"/>
              <a:gd name="connsiteX12" fmla="*/ 151068 w 4728495"/>
              <a:gd name="connsiteY12" fmla="*/ 0 h 2457450"/>
              <a:gd name="connsiteX0" fmla="*/ 2555656 w 4694683"/>
              <a:gd name="connsiteY0" fmla="*/ 1819275 h 1819275"/>
              <a:gd name="connsiteX1" fmla="*/ 1117381 w 4694683"/>
              <a:gd name="connsiteY1" fmla="*/ 1562100 h 1819275"/>
              <a:gd name="connsiteX2" fmla="*/ 117256 w 4694683"/>
              <a:gd name="connsiteY2" fmla="*/ 1200150 h 1819275"/>
              <a:gd name="connsiteX3" fmla="*/ 202981 w 4694683"/>
              <a:gd name="connsiteY3" fmla="*/ 514350 h 1819275"/>
              <a:gd name="connsiteX4" fmla="*/ 1755556 w 4694683"/>
              <a:gd name="connsiteY4" fmla="*/ 295275 h 1819275"/>
              <a:gd name="connsiteX5" fmla="*/ 3489106 w 4694683"/>
              <a:gd name="connsiteY5" fmla="*/ 228600 h 1819275"/>
              <a:gd name="connsiteX6" fmla="*/ 4594006 w 4694683"/>
              <a:gd name="connsiteY6" fmla="*/ 552450 h 1819275"/>
              <a:gd name="connsiteX7" fmla="*/ 4527331 w 4694683"/>
              <a:gd name="connsiteY7" fmla="*/ 1047750 h 1819275"/>
              <a:gd name="connsiteX8" fmla="*/ 3565306 w 4694683"/>
              <a:gd name="connsiteY8" fmla="*/ 1209675 h 1819275"/>
              <a:gd name="connsiteX9" fmla="*/ 2203231 w 4694683"/>
              <a:gd name="connsiteY9" fmla="*/ 1123950 h 1819275"/>
              <a:gd name="connsiteX10" fmla="*/ 898306 w 4694683"/>
              <a:gd name="connsiteY10" fmla="*/ 695325 h 1819275"/>
              <a:gd name="connsiteX11" fmla="*/ 50581 w 4694683"/>
              <a:gd name="connsiteY11" fmla="*/ 0 h 1819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694683" h="1819275">
                <a:moveTo>
                  <a:pt x="2555656" y="1819275"/>
                </a:moveTo>
                <a:cubicBezTo>
                  <a:pt x="2039718" y="1742281"/>
                  <a:pt x="1523781" y="1665287"/>
                  <a:pt x="1117381" y="1562100"/>
                </a:cubicBezTo>
                <a:cubicBezTo>
                  <a:pt x="710981" y="1458913"/>
                  <a:pt x="269656" y="1374775"/>
                  <a:pt x="117256" y="1200150"/>
                </a:cubicBezTo>
                <a:cubicBezTo>
                  <a:pt x="-35144" y="1025525"/>
                  <a:pt x="-70069" y="665162"/>
                  <a:pt x="202981" y="514350"/>
                </a:cubicBezTo>
                <a:cubicBezTo>
                  <a:pt x="476031" y="363538"/>
                  <a:pt x="1207869" y="342900"/>
                  <a:pt x="1755556" y="295275"/>
                </a:cubicBezTo>
                <a:cubicBezTo>
                  <a:pt x="2303243" y="247650"/>
                  <a:pt x="3016031" y="185737"/>
                  <a:pt x="3489106" y="228600"/>
                </a:cubicBezTo>
                <a:cubicBezTo>
                  <a:pt x="3962181" y="271463"/>
                  <a:pt x="4420969" y="415925"/>
                  <a:pt x="4594006" y="552450"/>
                </a:cubicBezTo>
                <a:cubicBezTo>
                  <a:pt x="4767043" y="688975"/>
                  <a:pt x="4698781" y="938213"/>
                  <a:pt x="4527331" y="1047750"/>
                </a:cubicBezTo>
                <a:cubicBezTo>
                  <a:pt x="4355881" y="1157287"/>
                  <a:pt x="3952656" y="1196975"/>
                  <a:pt x="3565306" y="1209675"/>
                </a:cubicBezTo>
                <a:cubicBezTo>
                  <a:pt x="3177956" y="1222375"/>
                  <a:pt x="2647731" y="1209675"/>
                  <a:pt x="2203231" y="1123950"/>
                </a:cubicBezTo>
                <a:cubicBezTo>
                  <a:pt x="1758731" y="1038225"/>
                  <a:pt x="1257081" y="882650"/>
                  <a:pt x="898306" y="695325"/>
                </a:cubicBezTo>
                <a:cubicBezTo>
                  <a:pt x="539531" y="508000"/>
                  <a:pt x="180756" y="222250"/>
                  <a:pt x="50581" y="0"/>
                </a:cubicBezTo>
              </a:path>
            </a:pathLst>
          </a:custGeom>
          <a:noFill/>
          <a:ln w="63500">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77" name="角丸四角形 4">
            <a:extLst>
              <a:ext uri="{FF2B5EF4-FFF2-40B4-BE49-F238E27FC236}">
                <a16:creationId xmlns="" xmlns:a16="http://schemas.microsoft.com/office/drawing/2014/main" id="{A1647B48-52B6-431B-BE56-ADB18271FCB0}"/>
              </a:ext>
            </a:extLst>
          </p:cNvPr>
          <p:cNvSpPr/>
          <p:nvPr/>
        </p:nvSpPr>
        <p:spPr>
          <a:xfrm>
            <a:off x="1380099" y="4656865"/>
            <a:ext cx="2460293" cy="491957"/>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①</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課題</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の設定</a:t>
            </a:r>
          </a:p>
        </p:txBody>
      </p:sp>
      <p:sp>
        <p:nvSpPr>
          <p:cNvPr id="78" name="角丸四角形 5">
            <a:extLst>
              <a:ext uri="{FF2B5EF4-FFF2-40B4-BE49-F238E27FC236}">
                <a16:creationId xmlns="" xmlns:a16="http://schemas.microsoft.com/office/drawing/2014/main" id="{4E7C5FCC-1A3B-4623-BCBE-1A588BBC5725}"/>
              </a:ext>
            </a:extLst>
          </p:cNvPr>
          <p:cNvSpPr/>
          <p:nvPr/>
        </p:nvSpPr>
        <p:spPr>
          <a:xfrm>
            <a:off x="2288268" y="3186386"/>
            <a:ext cx="2421220" cy="503495"/>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②</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情報</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の収集</a:t>
            </a:r>
          </a:p>
        </p:txBody>
      </p:sp>
      <p:sp>
        <p:nvSpPr>
          <p:cNvPr id="79" name="角丸四角形 6">
            <a:extLst>
              <a:ext uri="{FF2B5EF4-FFF2-40B4-BE49-F238E27FC236}">
                <a16:creationId xmlns="" xmlns:a16="http://schemas.microsoft.com/office/drawing/2014/main" id="{2B92972E-AE4E-47ED-888C-85A097332777}"/>
              </a:ext>
            </a:extLst>
          </p:cNvPr>
          <p:cNvSpPr/>
          <p:nvPr/>
        </p:nvSpPr>
        <p:spPr>
          <a:xfrm>
            <a:off x="5552567" y="3476603"/>
            <a:ext cx="2462388" cy="489826"/>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③</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整理</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・分析</a:t>
            </a:r>
          </a:p>
        </p:txBody>
      </p:sp>
      <p:sp>
        <p:nvSpPr>
          <p:cNvPr id="80" name="角丸四角形 7">
            <a:extLst>
              <a:ext uri="{FF2B5EF4-FFF2-40B4-BE49-F238E27FC236}">
                <a16:creationId xmlns="" xmlns:a16="http://schemas.microsoft.com/office/drawing/2014/main" id="{CFA06383-CB79-4630-8546-CEDBB447514F}"/>
              </a:ext>
            </a:extLst>
          </p:cNvPr>
          <p:cNvSpPr/>
          <p:nvPr/>
        </p:nvSpPr>
        <p:spPr>
          <a:xfrm>
            <a:off x="4188847" y="4415712"/>
            <a:ext cx="2769143" cy="493200"/>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④</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まとめ</a:t>
            </a:r>
            <a:r>
              <a:rPr lang="ja-JP" altLang="en-US" sz="2800" b="1" dirty="0">
                <a:latin typeface="ＭＳ ゴシック" panose="020B0609070205080204" pitchFamily="49" charset="-128"/>
                <a:ea typeface="ＭＳ ゴシック" panose="020B0609070205080204" pitchFamily="49" charset="-128"/>
                <a:cs typeface="メイリオ" panose="020B0604030504040204" pitchFamily="50" charset="-128"/>
              </a:rPr>
              <a:t>・表現</a:t>
            </a:r>
          </a:p>
        </p:txBody>
      </p:sp>
      <p:sp>
        <p:nvSpPr>
          <p:cNvPr id="3" name="角丸四角形吹き出し 2"/>
          <p:cNvSpPr/>
          <p:nvPr/>
        </p:nvSpPr>
        <p:spPr>
          <a:xfrm>
            <a:off x="1101171" y="5432701"/>
            <a:ext cx="3608319" cy="867870"/>
          </a:xfrm>
          <a:prstGeom prst="wedgeRoundRectCallout">
            <a:avLst>
              <a:gd name="adj1" fmla="val -31347"/>
              <a:gd name="adj2" fmla="val -74330"/>
              <a:gd name="adj3" fmla="val 16667"/>
            </a:avLst>
          </a:prstGeom>
          <a:solidFill>
            <a:schemeClr val="accent2">
              <a:lumMod val="40000"/>
              <a:lumOff val="6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4290" rIns="36000" bIns="34290" numCol="1" spcCol="0" rtlCol="0" fromWordArt="0" anchor="ctr" anchorCtr="0" forceAA="0" compatLnSpc="1">
            <a:prstTxWarp prst="textNoShape">
              <a:avLst/>
            </a:prstTxWarp>
            <a:noAutofit/>
          </a:bodyPr>
          <a:lstStyle/>
          <a:p>
            <a:r>
              <a:rPr lang="ja-JP" altLang="en-US" sz="1600" b="1" dirty="0">
                <a:solidFill>
                  <a:srgbClr val="FF0000"/>
                </a:solidFill>
                <a:latin typeface="ＭＳ ゴシック" panose="020B0609070205080204" pitchFamily="49" charset="-128"/>
                <a:ea typeface="ＭＳ ゴシック" panose="020B0609070205080204" pitchFamily="49" charset="-128"/>
              </a:rPr>
              <a:t>①</a:t>
            </a:r>
            <a:r>
              <a:rPr lang="ja-JP" altLang="en-US" sz="1600" dirty="0">
                <a:solidFill>
                  <a:schemeClr val="tx2"/>
                </a:solidFill>
                <a:latin typeface="ＭＳ ゴシック" panose="020B0609070205080204" pitchFamily="49" charset="-128"/>
                <a:ea typeface="ＭＳ ゴシック" panose="020B0609070205080204" pitchFamily="49" charset="-128"/>
              </a:rPr>
              <a:t>日常生活や社会に目を向けた</a:t>
            </a:r>
            <a:r>
              <a:rPr lang="ja-JP" altLang="en-US" sz="1600" dirty="0">
                <a:solidFill>
                  <a:schemeClr val="tx2"/>
                </a:solidFill>
                <a:latin typeface="ＭＳ ゴシック" panose="020B0609070205080204" pitchFamily="49" charset="-128"/>
                <a:ea typeface="ＭＳ ゴシック" panose="020B0609070205080204" pitchFamily="49" charset="-128"/>
              </a:rPr>
              <a:t>時に</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a:t>
            </a:r>
            <a:r>
              <a:rPr lang="ja-JP" altLang="en-US" sz="1600" dirty="0">
                <a:solidFill>
                  <a:schemeClr val="tx2"/>
                </a:solidFill>
                <a:latin typeface="ＭＳ ゴシック" panose="020B0609070205080204" pitchFamily="49" charset="-128"/>
                <a:ea typeface="ＭＳ ゴシック" panose="020B0609070205080204" pitchFamily="49" charset="-128"/>
              </a:rPr>
              <a:t>湧き上がって</a:t>
            </a:r>
            <a:r>
              <a:rPr lang="ja-JP" altLang="en-US" sz="1600" dirty="0">
                <a:solidFill>
                  <a:schemeClr val="tx2"/>
                </a:solidFill>
                <a:latin typeface="ＭＳ ゴシック" panose="020B0609070205080204" pitchFamily="49" charset="-128"/>
                <a:ea typeface="ＭＳ ゴシック" panose="020B0609070205080204" pitchFamily="49" charset="-128"/>
              </a:rPr>
              <a:t>くる疑問や</a:t>
            </a:r>
            <a:r>
              <a:rPr lang="ja-JP" altLang="en-US" sz="1600" dirty="0">
                <a:solidFill>
                  <a:schemeClr val="tx2"/>
                </a:solidFill>
                <a:latin typeface="ＭＳ ゴシック" panose="020B0609070205080204" pitchFamily="49" charset="-128"/>
                <a:ea typeface="ＭＳ ゴシック" panose="020B0609070205080204" pitchFamily="49" charset="-128"/>
              </a:rPr>
              <a:t>関心に基</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づいて</a:t>
            </a:r>
            <a:r>
              <a:rPr lang="ja-JP" altLang="en-US" sz="1600" dirty="0">
                <a:solidFill>
                  <a:schemeClr val="tx2"/>
                </a:solidFill>
                <a:latin typeface="ＭＳ ゴシック" panose="020B0609070205080204" pitchFamily="49" charset="-128"/>
                <a:ea typeface="ＭＳ ゴシック" panose="020B0609070205080204" pitchFamily="49" charset="-128"/>
              </a:rPr>
              <a:t>、</a:t>
            </a:r>
            <a:r>
              <a:rPr lang="ja-JP" altLang="en-US" sz="1600" dirty="0">
                <a:solidFill>
                  <a:schemeClr val="tx2"/>
                </a:solidFill>
                <a:latin typeface="ＭＳ ゴシック" panose="020B0609070205080204" pitchFamily="49" charset="-128"/>
                <a:ea typeface="ＭＳ ゴシック" panose="020B0609070205080204" pitchFamily="49" charset="-128"/>
              </a:rPr>
              <a:t>自ら課題</a:t>
            </a:r>
            <a:r>
              <a:rPr lang="ja-JP" altLang="en-US" sz="1600" dirty="0">
                <a:solidFill>
                  <a:schemeClr val="tx2"/>
                </a:solidFill>
                <a:latin typeface="ＭＳ ゴシック" panose="020B0609070205080204" pitchFamily="49" charset="-128"/>
                <a:ea typeface="ＭＳ ゴシック" panose="020B0609070205080204" pitchFamily="49" charset="-128"/>
              </a:rPr>
              <a:t>を</a:t>
            </a:r>
            <a:r>
              <a:rPr lang="ja-JP" altLang="en-US" sz="1600" dirty="0">
                <a:solidFill>
                  <a:schemeClr val="tx2"/>
                </a:solidFill>
                <a:latin typeface="ＭＳ ゴシック" panose="020B0609070205080204" pitchFamily="49" charset="-128"/>
                <a:ea typeface="ＭＳ ゴシック" panose="020B0609070205080204" pitchFamily="49" charset="-128"/>
              </a:rPr>
              <a:t>見付ける</a:t>
            </a:r>
            <a:endParaRPr lang="ja-JP" altLang="en-US" sz="1600" dirty="0">
              <a:solidFill>
                <a:schemeClr val="tx2"/>
              </a:solidFill>
              <a:latin typeface="ＭＳ ゴシック" panose="020B0609070205080204" pitchFamily="49" charset="-128"/>
              <a:ea typeface="ＭＳ ゴシック" panose="020B0609070205080204" pitchFamily="49" charset="-128"/>
            </a:endParaRPr>
          </a:p>
        </p:txBody>
      </p:sp>
      <p:sp>
        <p:nvSpPr>
          <p:cNvPr id="13" name="角丸四角形吹き出し 12"/>
          <p:cNvSpPr/>
          <p:nvPr/>
        </p:nvSpPr>
        <p:spPr>
          <a:xfrm>
            <a:off x="1947649" y="2121543"/>
            <a:ext cx="3040734" cy="740568"/>
          </a:xfrm>
          <a:prstGeom prst="wedgeRoundRectCallout">
            <a:avLst>
              <a:gd name="adj1" fmla="val -12719"/>
              <a:gd name="adj2" fmla="val 87690"/>
              <a:gd name="adj3" fmla="val 16667"/>
            </a:avLst>
          </a:prstGeom>
          <a:solidFill>
            <a:schemeClr val="accent2">
              <a:lumMod val="40000"/>
              <a:lumOff val="60000"/>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4290" rIns="36000" bIns="34290" numCol="1" spcCol="0" rtlCol="0" fromWordArt="0" anchor="ctr" anchorCtr="0" forceAA="0" compatLnSpc="1">
            <a:prstTxWarp prst="textNoShape">
              <a:avLst/>
            </a:prstTxWarp>
            <a:noAutofit/>
          </a:bodyPr>
          <a:lstStyle/>
          <a:p>
            <a:r>
              <a:rPr lang="ja-JP" altLang="en-US" sz="1600" b="1" dirty="0">
                <a:solidFill>
                  <a:srgbClr val="FF0000"/>
                </a:solidFill>
                <a:latin typeface="ＭＳ ゴシック" panose="020B0609070205080204" pitchFamily="49" charset="-128"/>
                <a:ea typeface="ＭＳ ゴシック" panose="020B0609070205080204" pitchFamily="49" charset="-128"/>
              </a:rPr>
              <a:t>②</a:t>
            </a:r>
            <a:r>
              <a:rPr lang="ja-JP" altLang="en-US" sz="1600" dirty="0">
                <a:solidFill>
                  <a:schemeClr val="tx2"/>
                </a:solidFill>
                <a:latin typeface="ＭＳ ゴシック" panose="020B0609070205080204" pitchFamily="49" charset="-128"/>
                <a:ea typeface="ＭＳ ゴシック" panose="020B0609070205080204" pitchFamily="49" charset="-128"/>
              </a:rPr>
              <a:t>そこにある具体的な</a:t>
            </a:r>
            <a:r>
              <a:rPr lang="ja-JP" altLang="en-US" sz="1600" dirty="0">
                <a:solidFill>
                  <a:schemeClr val="tx2"/>
                </a:solidFill>
                <a:latin typeface="ＭＳ ゴシック" panose="020B0609070205080204" pitchFamily="49" charset="-128"/>
                <a:ea typeface="ＭＳ ゴシック" panose="020B0609070205080204" pitchFamily="49" charset="-128"/>
              </a:rPr>
              <a:t>問題に</a:t>
            </a:r>
            <a:r>
              <a:rPr lang="ja-JP" altLang="en-US" sz="1600" dirty="0" err="1">
                <a:solidFill>
                  <a:schemeClr val="tx2"/>
                </a:solidFill>
                <a:latin typeface="ＭＳ ゴシック" panose="020B0609070205080204" pitchFamily="49" charset="-128"/>
                <a:ea typeface="ＭＳ ゴシック" panose="020B0609070205080204" pitchFamily="49" charset="-128"/>
              </a:rPr>
              <a:t>つ</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いて</a:t>
            </a:r>
            <a:r>
              <a:rPr lang="ja-JP" altLang="en-US" sz="1600" dirty="0">
                <a:solidFill>
                  <a:schemeClr val="tx2"/>
                </a:solidFill>
                <a:latin typeface="ＭＳ ゴシック" panose="020B0609070205080204" pitchFamily="49" charset="-128"/>
                <a:ea typeface="ＭＳ ゴシック" panose="020B0609070205080204" pitchFamily="49" charset="-128"/>
              </a:rPr>
              <a:t>情報を収集する</a:t>
            </a:r>
          </a:p>
        </p:txBody>
      </p:sp>
      <p:sp>
        <p:nvSpPr>
          <p:cNvPr id="15" name="角丸四角形吹き出し 14"/>
          <p:cNvSpPr/>
          <p:nvPr/>
        </p:nvSpPr>
        <p:spPr>
          <a:xfrm>
            <a:off x="5176684" y="5007760"/>
            <a:ext cx="3524436" cy="1292813"/>
          </a:xfrm>
          <a:prstGeom prst="wedgeRoundRectCallout">
            <a:avLst>
              <a:gd name="adj1" fmla="val -57557"/>
              <a:gd name="adj2" fmla="val -53435"/>
              <a:gd name="adj3" fmla="val 16667"/>
            </a:avLst>
          </a:prstGeom>
          <a:solidFill>
            <a:schemeClr val="accent2">
              <a:lumMod val="40000"/>
              <a:lumOff val="6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4290" rIns="36000" bIns="34290" numCol="1" spcCol="0" rtlCol="0" fromWordArt="0" anchor="ctr" anchorCtr="0" forceAA="0" compatLnSpc="1">
            <a:prstTxWarp prst="textNoShape">
              <a:avLst/>
            </a:prstTxWarp>
            <a:noAutofit/>
          </a:bodyPr>
          <a:lstStyle/>
          <a:p>
            <a:r>
              <a:rPr lang="ja-JP" altLang="en-US" sz="1600" b="1" dirty="0">
                <a:solidFill>
                  <a:srgbClr val="FF0000"/>
                </a:solidFill>
                <a:latin typeface="ＭＳ ゴシック" panose="020B0609070205080204" pitchFamily="49" charset="-128"/>
                <a:ea typeface="ＭＳ ゴシック" panose="020B0609070205080204" pitchFamily="49" charset="-128"/>
              </a:rPr>
              <a:t>④</a:t>
            </a:r>
            <a:r>
              <a:rPr lang="ja-JP" altLang="en-US" sz="1600" dirty="0">
                <a:solidFill>
                  <a:schemeClr val="tx2"/>
                </a:solidFill>
                <a:latin typeface="ＭＳ ゴシック" panose="020B0609070205080204" pitchFamily="49" charset="-128"/>
                <a:ea typeface="ＭＳ ゴシック" panose="020B0609070205080204" pitchFamily="49" charset="-128"/>
              </a:rPr>
              <a:t>明らかになった考えや</a:t>
            </a:r>
            <a:r>
              <a:rPr lang="ja-JP" altLang="en-US" sz="1600" dirty="0">
                <a:solidFill>
                  <a:schemeClr val="tx2"/>
                </a:solidFill>
                <a:latin typeface="ＭＳ ゴシック" panose="020B0609070205080204" pitchFamily="49" charset="-128"/>
                <a:ea typeface="ＭＳ ゴシック" panose="020B0609070205080204" pitchFamily="49" charset="-128"/>
              </a:rPr>
              <a:t>意見などを</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a:t>
            </a:r>
            <a:r>
              <a:rPr lang="ja-JP" altLang="en-US" sz="1600" dirty="0">
                <a:solidFill>
                  <a:schemeClr val="tx2"/>
                </a:solidFill>
                <a:latin typeface="ＭＳ ゴシック" panose="020B0609070205080204" pitchFamily="49" charset="-128"/>
                <a:ea typeface="ＭＳ ゴシック" panose="020B0609070205080204" pitchFamily="49" charset="-128"/>
              </a:rPr>
              <a:t>まとめ</a:t>
            </a:r>
            <a:r>
              <a:rPr lang="ja-JP" altLang="en-US" sz="1600" dirty="0">
                <a:solidFill>
                  <a:schemeClr val="tx2"/>
                </a:solidFill>
                <a:latin typeface="ＭＳ ゴシック" panose="020B0609070205080204" pitchFamily="49" charset="-128"/>
                <a:ea typeface="ＭＳ ゴシック" panose="020B0609070205080204" pitchFamily="49" charset="-128"/>
              </a:rPr>
              <a:t>・</a:t>
            </a:r>
            <a:r>
              <a:rPr lang="ja-JP" altLang="en-US" sz="1600" dirty="0">
                <a:solidFill>
                  <a:schemeClr val="tx2"/>
                </a:solidFill>
                <a:latin typeface="ＭＳ ゴシック" panose="020B0609070205080204" pitchFamily="49" charset="-128"/>
                <a:ea typeface="ＭＳ ゴシック" panose="020B0609070205080204" pitchFamily="49" charset="-128"/>
              </a:rPr>
              <a:t>表現する</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b="1" dirty="0">
                <a:solidFill>
                  <a:srgbClr val="FF0000"/>
                </a:solidFill>
                <a:latin typeface="ＭＳ ゴシック" panose="020B0609070205080204" pitchFamily="49" charset="-128"/>
                <a:ea typeface="ＭＳ ゴシック" panose="020B0609070205080204" pitchFamily="49" charset="-128"/>
              </a:rPr>
              <a:t>新①</a:t>
            </a:r>
            <a:r>
              <a:rPr lang="ja-JP" altLang="en-US" sz="1600" dirty="0">
                <a:solidFill>
                  <a:schemeClr val="tx2"/>
                </a:solidFill>
                <a:latin typeface="ＭＳ ゴシック" panose="020B0609070205080204" pitchFamily="49" charset="-128"/>
                <a:ea typeface="ＭＳ ゴシック" panose="020B0609070205080204" pitchFamily="49" charset="-128"/>
              </a:rPr>
              <a:t>そこ</a:t>
            </a:r>
            <a:r>
              <a:rPr lang="ja-JP" altLang="en-US" sz="1600" dirty="0">
                <a:solidFill>
                  <a:schemeClr val="tx2"/>
                </a:solidFill>
                <a:latin typeface="ＭＳ ゴシック" panose="020B0609070205080204" pitchFamily="49" charset="-128"/>
                <a:ea typeface="ＭＳ ゴシック" panose="020B0609070205080204" pitchFamily="49" charset="-128"/>
              </a:rPr>
              <a:t>からまた新たな</a:t>
            </a:r>
            <a:r>
              <a:rPr lang="ja-JP" altLang="en-US" sz="1600" dirty="0">
                <a:solidFill>
                  <a:schemeClr val="tx2"/>
                </a:solidFill>
                <a:latin typeface="ＭＳ ゴシック" panose="020B0609070205080204" pitchFamily="49" charset="-128"/>
                <a:ea typeface="ＭＳ ゴシック" panose="020B0609070205080204" pitchFamily="49" charset="-128"/>
              </a:rPr>
              <a:t>課題を見付</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け</a:t>
            </a:r>
            <a:r>
              <a:rPr lang="ja-JP" altLang="en-US" sz="1600" dirty="0">
                <a:solidFill>
                  <a:schemeClr val="tx2"/>
                </a:solidFill>
                <a:latin typeface="ＭＳ ゴシック" panose="020B0609070205080204" pitchFamily="49" charset="-128"/>
                <a:ea typeface="ＭＳ ゴシック" panose="020B0609070205080204" pitchFamily="49" charset="-128"/>
              </a:rPr>
              <a:t>、更なる問題</a:t>
            </a:r>
            <a:r>
              <a:rPr lang="ja-JP" altLang="en-US" sz="1600" dirty="0">
                <a:solidFill>
                  <a:schemeClr val="tx2"/>
                </a:solidFill>
                <a:latin typeface="ＭＳ ゴシック" panose="020B0609070205080204" pitchFamily="49" charset="-128"/>
                <a:ea typeface="ＭＳ ゴシック" panose="020B0609070205080204" pitchFamily="49" charset="-128"/>
              </a:rPr>
              <a:t>の解決</a:t>
            </a:r>
            <a:r>
              <a:rPr lang="ja-JP" altLang="en-US" sz="1600" dirty="0">
                <a:solidFill>
                  <a:schemeClr val="tx2"/>
                </a:solidFill>
                <a:latin typeface="ＭＳ ゴシック" panose="020B0609070205080204" pitchFamily="49" charset="-128"/>
                <a:ea typeface="ＭＳ ゴシック" panose="020B0609070205080204" pitchFamily="49" charset="-128"/>
              </a:rPr>
              <a:t>を</a:t>
            </a:r>
            <a:r>
              <a:rPr lang="ja-JP" altLang="en-US" sz="1600" dirty="0">
                <a:solidFill>
                  <a:schemeClr val="tx2"/>
                </a:solidFill>
                <a:latin typeface="ＭＳ ゴシック" panose="020B0609070205080204" pitchFamily="49" charset="-128"/>
                <a:ea typeface="ＭＳ ゴシック" panose="020B0609070205080204" pitchFamily="49" charset="-128"/>
              </a:rPr>
              <a:t>始める</a:t>
            </a:r>
            <a:endParaRPr lang="ja-JP" altLang="en-US" sz="1600" dirty="0">
              <a:solidFill>
                <a:schemeClr val="tx2"/>
              </a:solidFill>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457361" y="2121543"/>
            <a:ext cx="3243758" cy="1099290"/>
          </a:xfrm>
          <a:prstGeom prst="wedgeRoundRectCallout">
            <a:avLst>
              <a:gd name="adj1" fmla="val 6060"/>
              <a:gd name="adj2" fmla="val 68506"/>
              <a:gd name="adj3" fmla="val 16667"/>
            </a:avLst>
          </a:prstGeom>
          <a:solidFill>
            <a:schemeClr val="accent2">
              <a:lumMod val="40000"/>
              <a:lumOff val="60000"/>
              <a:alpha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4290" rIns="36000" bIns="34290" numCol="1" spcCol="0" rtlCol="0" fromWordArt="0" anchor="ctr" anchorCtr="0" forceAA="0" compatLnSpc="1">
            <a:prstTxWarp prst="textNoShape">
              <a:avLst/>
            </a:prstTxWarp>
            <a:noAutofit/>
          </a:bodyPr>
          <a:lstStyle/>
          <a:p>
            <a:r>
              <a:rPr lang="ja-JP" altLang="en-US" sz="1600" b="1" dirty="0">
                <a:solidFill>
                  <a:srgbClr val="FF0000"/>
                </a:solidFill>
                <a:latin typeface="ＭＳ ゴシック" panose="020B0609070205080204" pitchFamily="49" charset="-128"/>
                <a:ea typeface="ＭＳ ゴシック" panose="020B0609070205080204" pitchFamily="49" charset="-128"/>
              </a:rPr>
              <a:t>③</a:t>
            </a:r>
            <a:r>
              <a:rPr lang="ja-JP" altLang="en-US" sz="1600" dirty="0">
                <a:solidFill>
                  <a:schemeClr val="tx2"/>
                </a:solidFill>
                <a:latin typeface="ＭＳ ゴシック" panose="020B0609070205080204" pitchFamily="49" charset="-128"/>
                <a:ea typeface="ＭＳ ゴシック" panose="020B0609070205080204" pitchFamily="49" charset="-128"/>
              </a:rPr>
              <a:t>その情報を整理・分析</a:t>
            </a:r>
            <a:r>
              <a:rPr lang="ja-JP" altLang="en-US" sz="1600" dirty="0">
                <a:solidFill>
                  <a:schemeClr val="tx2"/>
                </a:solidFill>
                <a:latin typeface="ＭＳ ゴシック" panose="020B0609070205080204" pitchFamily="49" charset="-128"/>
                <a:ea typeface="ＭＳ ゴシック" panose="020B0609070205080204" pitchFamily="49" charset="-128"/>
              </a:rPr>
              <a:t>したり、</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知識</a:t>
            </a:r>
            <a:r>
              <a:rPr lang="ja-JP" altLang="en-US" sz="1600" dirty="0">
                <a:solidFill>
                  <a:schemeClr val="tx2"/>
                </a:solidFill>
                <a:latin typeface="ＭＳ ゴシック" panose="020B0609070205080204" pitchFamily="49" charset="-128"/>
                <a:ea typeface="ＭＳ ゴシック" panose="020B0609070205080204" pitchFamily="49" charset="-128"/>
              </a:rPr>
              <a:t>や技能に</a:t>
            </a:r>
            <a:r>
              <a:rPr lang="ja-JP" altLang="en-US" sz="1600" dirty="0">
                <a:solidFill>
                  <a:schemeClr val="tx2"/>
                </a:solidFill>
                <a:latin typeface="ＭＳ ゴシック" panose="020B0609070205080204" pitchFamily="49" charset="-128"/>
                <a:ea typeface="ＭＳ ゴシック" panose="020B0609070205080204" pitchFamily="49" charset="-128"/>
              </a:rPr>
              <a:t>結び付けたり</a:t>
            </a:r>
            <a:r>
              <a:rPr lang="ja-JP" altLang="en-US" sz="1600" dirty="0">
                <a:solidFill>
                  <a:schemeClr val="tx2"/>
                </a:solidFill>
                <a:latin typeface="ＭＳ ゴシック" panose="020B0609070205080204" pitchFamily="49" charset="-128"/>
                <a:ea typeface="ＭＳ ゴシック" panose="020B0609070205080204" pitchFamily="49" charset="-128"/>
              </a:rPr>
              <a:t>、</a:t>
            </a:r>
            <a:r>
              <a:rPr lang="ja-JP" altLang="en-US" sz="1600" dirty="0">
                <a:solidFill>
                  <a:schemeClr val="tx2"/>
                </a:solidFill>
                <a:latin typeface="ＭＳ ゴシック" panose="020B0609070205080204" pitchFamily="49" charset="-128"/>
                <a:ea typeface="ＭＳ ゴシック" panose="020B0609070205080204" pitchFamily="49" charset="-128"/>
              </a:rPr>
              <a:t>考</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a:t>
            </a:r>
            <a:r>
              <a:rPr lang="ja-JP" altLang="en-US" sz="1600" dirty="0" err="1">
                <a:solidFill>
                  <a:schemeClr val="tx2"/>
                </a:solidFill>
                <a:latin typeface="ＭＳ ゴシック" panose="020B0609070205080204" pitchFamily="49" charset="-128"/>
                <a:ea typeface="ＭＳ ゴシック" panose="020B0609070205080204" pitchFamily="49" charset="-128"/>
              </a:rPr>
              <a:t>え</a:t>
            </a:r>
            <a:r>
              <a:rPr lang="ja-JP" altLang="en-US" sz="1600" dirty="0" err="1">
                <a:solidFill>
                  <a:schemeClr val="tx2"/>
                </a:solidFill>
                <a:latin typeface="ＭＳ ゴシック" panose="020B0609070205080204" pitchFamily="49" charset="-128"/>
                <a:ea typeface="ＭＳ ゴシック" panose="020B0609070205080204" pitchFamily="49" charset="-128"/>
              </a:rPr>
              <a:t>を</a:t>
            </a:r>
            <a:r>
              <a:rPr lang="ja-JP" altLang="en-US" sz="1600" dirty="0">
                <a:solidFill>
                  <a:schemeClr val="tx2"/>
                </a:solidFill>
                <a:latin typeface="ＭＳ ゴシック" panose="020B0609070205080204" pitchFamily="49" charset="-128"/>
                <a:ea typeface="ＭＳ ゴシック" panose="020B0609070205080204" pitchFamily="49" charset="-128"/>
              </a:rPr>
              <a:t>出し合ったりしながら問題</a:t>
            </a:r>
            <a:endParaRPr lang="en-US" altLang="ja-JP" sz="1600" dirty="0">
              <a:solidFill>
                <a:schemeClr val="tx2"/>
              </a:solidFill>
              <a:latin typeface="ＭＳ ゴシック" panose="020B0609070205080204" pitchFamily="49" charset="-128"/>
              <a:ea typeface="ＭＳ ゴシック" panose="020B0609070205080204" pitchFamily="49" charset="-128"/>
            </a:endParaRPr>
          </a:p>
          <a:p>
            <a:r>
              <a:rPr lang="ja-JP" altLang="en-US" sz="1600" dirty="0">
                <a:solidFill>
                  <a:schemeClr val="tx2"/>
                </a:solidFill>
                <a:latin typeface="ＭＳ ゴシック" panose="020B0609070205080204" pitchFamily="49" charset="-128"/>
                <a:ea typeface="ＭＳ ゴシック" panose="020B0609070205080204" pitchFamily="49" charset="-128"/>
              </a:rPr>
              <a:t>　の</a:t>
            </a:r>
            <a:r>
              <a:rPr lang="ja-JP" altLang="en-US" sz="1600" dirty="0">
                <a:solidFill>
                  <a:schemeClr val="tx2"/>
                </a:solidFill>
                <a:latin typeface="ＭＳ ゴシック" panose="020B0609070205080204" pitchFamily="49" charset="-128"/>
                <a:ea typeface="ＭＳ ゴシック" panose="020B0609070205080204" pitchFamily="49" charset="-128"/>
              </a:rPr>
              <a:t>解決に</a:t>
            </a:r>
            <a:r>
              <a:rPr lang="ja-JP" altLang="en-US" sz="1600" dirty="0">
                <a:solidFill>
                  <a:schemeClr val="tx2"/>
                </a:solidFill>
                <a:latin typeface="ＭＳ ゴシック" panose="020B0609070205080204" pitchFamily="49" charset="-128"/>
                <a:ea typeface="ＭＳ ゴシック" panose="020B0609070205080204" pitchFamily="49" charset="-128"/>
              </a:rPr>
              <a:t>取り組む</a:t>
            </a:r>
            <a:endParaRPr lang="ja-JP" altLang="en-US" sz="1600" dirty="0">
              <a:solidFill>
                <a:schemeClr val="tx2"/>
              </a:solidFill>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 xmlns:a16="http://schemas.microsoft.com/office/drawing/2014/main" id="{4D562B8D-D611-4EC9-A965-AD1E77FF4718}"/>
              </a:ext>
            </a:extLst>
          </p:cNvPr>
          <p:cNvSpPr txBox="1"/>
          <p:nvPr/>
        </p:nvSpPr>
        <p:spPr>
          <a:xfrm>
            <a:off x="-11143" y="-19753"/>
            <a:ext cx="8200986" cy="523220"/>
          </a:xfrm>
          <a:prstGeom prst="rect">
            <a:avLst/>
          </a:prstGeom>
          <a:noFill/>
          <a:ln w="25400">
            <a:noFill/>
          </a:ln>
        </p:spPr>
        <p:txBody>
          <a:bodyPr wrap="square" rtlCol="0">
            <a:spAutoFit/>
          </a:bodyPr>
          <a:lstStyle/>
          <a:p>
            <a:r>
              <a:rPr lang="en-US" altLang="ja-JP" sz="2800" dirty="0">
                <a:latin typeface="+mj-ea"/>
                <a:ea typeface="+mj-ea"/>
              </a:rPr>
              <a:t>【</a:t>
            </a:r>
            <a:r>
              <a:rPr lang="ja-JP" altLang="en-US" sz="2800" dirty="0">
                <a:latin typeface="+mj-ea"/>
                <a:ea typeface="+mj-ea"/>
              </a:rPr>
              <a:t>新学習指導要領における探究と</a:t>
            </a:r>
            <a:r>
              <a:rPr lang="ja-JP" altLang="en-US" sz="2800" dirty="0">
                <a:latin typeface="+mj-ea"/>
                <a:ea typeface="+mj-ea"/>
              </a:rPr>
              <a:t>は何か？</a:t>
            </a:r>
            <a:r>
              <a:rPr lang="en-US" altLang="ja-JP" sz="2800" dirty="0">
                <a:latin typeface="+mj-ea"/>
                <a:ea typeface="+mj-ea"/>
              </a:rPr>
              <a:t>】</a:t>
            </a:r>
            <a:endParaRPr lang="ja-JP" altLang="en-US" sz="2800" dirty="0">
              <a:latin typeface="+mj-ea"/>
              <a:ea typeface="+mj-ea"/>
            </a:endParaRPr>
          </a:p>
        </p:txBody>
      </p:sp>
      <p:sp>
        <p:nvSpPr>
          <p:cNvPr id="6" name="左大かっこ 5"/>
          <p:cNvSpPr/>
          <p:nvPr/>
        </p:nvSpPr>
        <p:spPr>
          <a:xfrm>
            <a:off x="950799" y="787348"/>
            <a:ext cx="150371" cy="4626646"/>
          </a:xfrm>
          <a:prstGeom prst="leftBracket">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p>
        </p:txBody>
      </p:sp>
      <p:sp>
        <p:nvSpPr>
          <p:cNvPr id="24" name="テキスト ボックス 23">
            <a:extLst>
              <a:ext uri="{FF2B5EF4-FFF2-40B4-BE49-F238E27FC236}">
                <a16:creationId xmlns="" xmlns:a16="http://schemas.microsoft.com/office/drawing/2014/main" id="{3EE04470-E038-4D22-9B0F-6971EFD859C3}"/>
              </a:ext>
            </a:extLst>
          </p:cNvPr>
          <p:cNvSpPr txBox="1"/>
          <p:nvPr/>
        </p:nvSpPr>
        <p:spPr>
          <a:xfrm>
            <a:off x="3957686" y="6520679"/>
            <a:ext cx="4807732" cy="276999"/>
          </a:xfrm>
          <a:prstGeom prst="rect">
            <a:avLst/>
          </a:prstGeom>
          <a:noFill/>
        </p:spPr>
        <p:txBody>
          <a:bodyPr wrap="square" rtlCol="0">
            <a:spAutoFit/>
          </a:bodyPr>
          <a:lstStyle/>
          <a:p>
            <a:r>
              <a:rPr lang="ja-JP" altLang="en-US"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高等学校学習指導要領解説　総合的な探究の時間編（</a:t>
            </a:r>
            <a:r>
              <a:rPr lang="en-US" altLang="ja-JP" sz="1200" dirty="0">
                <a:latin typeface="ＭＳ ゴシック" panose="020B0609070205080204" pitchFamily="49" charset="-128"/>
                <a:ea typeface="ＭＳ ゴシック" panose="020B0609070205080204" pitchFamily="49" charset="-128"/>
              </a:rPr>
              <a:t>2018</a:t>
            </a:r>
            <a:r>
              <a:rPr lang="ja-JP" altLang="en-US" sz="1200" dirty="0">
                <a:latin typeface="ＭＳ ゴシック" panose="020B0609070205080204" pitchFamily="49" charset="-128"/>
                <a:ea typeface="ＭＳ ゴシック" panose="020B0609070205080204" pitchFamily="49" charset="-128"/>
              </a:rPr>
              <a:t>年）」 </a:t>
            </a:r>
          </a:p>
        </p:txBody>
      </p:sp>
      <p:sp>
        <p:nvSpPr>
          <p:cNvPr id="17" name="正方形/長方形 16"/>
          <p:cNvSpPr/>
          <p:nvPr/>
        </p:nvSpPr>
        <p:spPr>
          <a:xfrm>
            <a:off x="3438719" y="560976"/>
            <a:ext cx="4576237" cy="792000"/>
          </a:xfrm>
          <a:prstGeom prst="rect">
            <a:avLst/>
          </a:prstGeom>
          <a:solidFill>
            <a:schemeClr val="accent2"/>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400" b="1" spc="-100" dirty="0">
                <a:latin typeface="ＭＳ ゴシック" panose="020B0609070205080204" pitchFamily="49" charset="-128"/>
                <a:ea typeface="ＭＳ ゴシック" panose="020B0609070205080204" pitchFamily="49" charset="-128"/>
              </a:rPr>
              <a:t>「総合的な探究の時間」を通して</a:t>
            </a:r>
            <a:endParaRPr lang="en-US" altLang="ja-JP" sz="2400" b="1" spc="-100" dirty="0">
              <a:latin typeface="ＭＳ ゴシック" panose="020B0609070205080204" pitchFamily="49" charset="-128"/>
              <a:ea typeface="ＭＳ ゴシック" panose="020B0609070205080204" pitchFamily="49" charset="-128"/>
            </a:endParaRPr>
          </a:p>
          <a:p>
            <a:pPr algn="ctr"/>
            <a:r>
              <a:rPr lang="ja-JP" altLang="en-US" sz="2400" b="1" spc="-100" dirty="0">
                <a:latin typeface="ＭＳ ゴシック" panose="020B0609070205080204" pitchFamily="49" charset="-128"/>
                <a:ea typeface="ＭＳ ゴシック" panose="020B0609070205080204" pitchFamily="49" charset="-128"/>
              </a:rPr>
              <a:t>育成する資質・能力</a:t>
            </a:r>
            <a:endParaRPr lang="ja-JP" altLang="en-US" sz="2400" b="1" spc="-1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a:xfrm>
            <a:off x="7072814" y="6482481"/>
            <a:ext cx="2057400" cy="365125"/>
          </a:xfrm>
        </p:spPr>
        <p:txBody>
          <a:bodyPr/>
          <a:lstStyle/>
          <a:p>
            <a:fld id="{2ABD4F6D-E658-4974-B811-492294182954}" type="slidenum">
              <a:rPr kumimoji="1" lang="ja-JP" altLang="en-US" smtClean="0"/>
              <a:t>1</a:t>
            </a:fld>
            <a:endParaRPr kumimoji="1" lang="ja-JP" altLang="en-US"/>
          </a:p>
        </p:txBody>
      </p:sp>
    </p:spTree>
    <p:extLst>
      <p:ext uri="{BB962C8B-B14F-4D97-AF65-F5344CB8AC3E}">
        <p14:creationId xmlns:p14="http://schemas.microsoft.com/office/powerpoint/2010/main" val="1142833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105</Words>
  <Application>Microsoft Office PowerPoint</Application>
  <PresentationFormat>画面に合わせる (4:3)</PresentationFormat>
  <Paragraphs>30</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ＭＳ Ｐゴシック</vt:lpstr>
      <vt:lpstr>ＭＳ ゴシック</vt:lpstr>
      <vt:lpstr>メイリオ</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研究・相談部共通</dc:creator>
  <cp:lastModifiedBy>研究・相談部共通</cp:lastModifiedBy>
  <cp:revision>1</cp:revision>
  <dcterms:created xsi:type="dcterms:W3CDTF">2019-06-06T08:37:38Z</dcterms:created>
  <dcterms:modified xsi:type="dcterms:W3CDTF">2019-06-06T08:39:10Z</dcterms:modified>
</cp:coreProperties>
</file>