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42006-9CB3-4F25-8C0F-D6B5A1652436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6AAE3-2ED3-47C7-B351-56389A6F43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839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73125" y="846138"/>
            <a:ext cx="5040313" cy="377983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10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u="none" dirty="0" smtClean="0">
                <a:latin typeface="+mj-ea"/>
              </a:rPr>
              <a:t>　</a:t>
            </a:r>
            <a:r>
              <a:rPr lang="en-US" altLang="ja-JP" u="none" dirty="0" smtClean="0">
                <a:latin typeface="+mj-ea"/>
              </a:rPr>
              <a:t>【</a:t>
            </a:r>
            <a:r>
              <a:rPr lang="ja-JP" altLang="en-US" u="none" dirty="0" smtClean="0">
                <a:latin typeface="+mj-ea"/>
              </a:rPr>
              <a:t>ルーブリック（例）</a:t>
            </a:r>
            <a:r>
              <a:rPr lang="en-US" altLang="ja-JP" u="none" dirty="0" smtClean="0">
                <a:latin typeface="+mj-ea"/>
              </a:rPr>
              <a:t>】</a:t>
            </a:r>
            <a:endParaRPr lang="ja-JP" altLang="en-US" u="none" dirty="0" smtClean="0">
              <a:latin typeface="+mj-ea"/>
            </a:endParaRPr>
          </a:p>
          <a:p>
            <a:pPr defTabSz="914103">
              <a:defRPr/>
            </a:pPr>
            <a:r>
              <a:rPr lang="ja-JP" altLang="en-US" u="none" dirty="0" smtClean="0">
                <a:latin typeface="+mj-ea"/>
              </a:rPr>
              <a:t>　また、生徒が、自己を評価したり、他の生徒を評価したりするためのルーブリックもあわせて作成した。</a:t>
            </a:r>
            <a:endParaRPr kumimoji="1" lang="en-US" altLang="ja-JP" u="none" dirty="0" smtClean="0"/>
          </a:p>
        </p:txBody>
      </p:sp>
    </p:spTree>
    <p:extLst>
      <p:ext uri="{BB962C8B-B14F-4D97-AF65-F5344CB8AC3E}">
        <p14:creationId xmlns:p14="http://schemas.microsoft.com/office/powerpoint/2010/main" val="901900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40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01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0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18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87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507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903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17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90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72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030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63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990"/>
          <a:stretch/>
        </p:blipFill>
        <p:spPr bwMode="auto">
          <a:xfrm>
            <a:off x="251905" y="526133"/>
            <a:ext cx="8316000" cy="6071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テキスト ボックス 12"/>
          <p:cNvSpPr txBox="1"/>
          <p:nvPr/>
        </p:nvSpPr>
        <p:spPr>
          <a:xfrm>
            <a:off x="0" y="-40488"/>
            <a:ext cx="88804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8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ルーブリック（例）</a:t>
            </a:r>
            <a:r>
              <a:rPr lang="en-US" altLang="ja-JP" sz="28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ja-JP" altLang="en-US" sz="2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4F6D-E658-4974-B811-49229418295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60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7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研究・相談部共通</dc:creator>
  <cp:lastModifiedBy>研究・相談部共通</cp:lastModifiedBy>
  <cp:revision>7</cp:revision>
  <dcterms:created xsi:type="dcterms:W3CDTF">2019-06-06T08:37:38Z</dcterms:created>
  <dcterms:modified xsi:type="dcterms:W3CDTF">2019-06-06T08:46:06Z</dcterms:modified>
</cp:coreProperties>
</file>